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5" r:id="rId1"/>
  </p:sldMasterIdLst>
  <p:notesMasterIdLst>
    <p:notesMasterId r:id="rId238"/>
  </p:notesMasterIdLst>
  <p:sldIdLst>
    <p:sldId id="294" r:id="rId2"/>
    <p:sldId id="295" r:id="rId3"/>
    <p:sldId id="425" r:id="rId4"/>
    <p:sldId id="426" r:id="rId5"/>
    <p:sldId id="427" r:id="rId6"/>
    <p:sldId id="428" r:id="rId7"/>
    <p:sldId id="431" r:id="rId8"/>
    <p:sldId id="526" r:id="rId9"/>
    <p:sldId id="429" r:id="rId10"/>
    <p:sldId id="430" r:id="rId11"/>
    <p:sldId id="423" r:id="rId12"/>
    <p:sldId id="424" r:id="rId13"/>
    <p:sldId id="432" r:id="rId14"/>
    <p:sldId id="433" r:id="rId15"/>
    <p:sldId id="434" r:id="rId16"/>
    <p:sldId id="435" r:id="rId17"/>
    <p:sldId id="436" r:id="rId18"/>
    <p:sldId id="437" r:id="rId19"/>
    <p:sldId id="444" r:id="rId20"/>
    <p:sldId id="257" r:id="rId21"/>
    <p:sldId id="258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2" r:id="rId38"/>
    <p:sldId id="337" r:id="rId39"/>
    <p:sldId id="336" r:id="rId40"/>
    <p:sldId id="313" r:id="rId41"/>
    <p:sldId id="314" r:id="rId42"/>
    <p:sldId id="316" r:id="rId43"/>
    <p:sldId id="317" r:id="rId44"/>
    <p:sldId id="318" r:id="rId45"/>
    <p:sldId id="311" r:id="rId46"/>
    <p:sldId id="319" r:id="rId47"/>
    <p:sldId id="320" r:id="rId48"/>
    <p:sldId id="321" r:id="rId49"/>
    <p:sldId id="322" r:id="rId50"/>
    <p:sldId id="323" r:id="rId51"/>
    <p:sldId id="324" r:id="rId52"/>
    <p:sldId id="328" r:id="rId53"/>
    <p:sldId id="326" r:id="rId54"/>
    <p:sldId id="327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8" r:id="rId63"/>
    <p:sldId id="339" r:id="rId64"/>
    <p:sldId id="340" r:id="rId65"/>
    <p:sldId id="341" r:id="rId66"/>
    <p:sldId id="347" r:id="rId67"/>
    <p:sldId id="349" r:id="rId68"/>
    <p:sldId id="350" r:id="rId69"/>
    <p:sldId id="346" r:id="rId70"/>
    <p:sldId id="348" r:id="rId71"/>
    <p:sldId id="351" r:id="rId72"/>
    <p:sldId id="352" r:id="rId73"/>
    <p:sldId id="353" r:id="rId74"/>
    <p:sldId id="343" r:id="rId75"/>
    <p:sldId id="344" r:id="rId76"/>
    <p:sldId id="345" r:id="rId77"/>
    <p:sldId id="354" r:id="rId78"/>
    <p:sldId id="355" r:id="rId79"/>
    <p:sldId id="356" r:id="rId80"/>
    <p:sldId id="357" r:id="rId81"/>
    <p:sldId id="358" r:id="rId82"/>
    <p:sldId id="359" r:id="rId83"/>
    <p:sldId id="360" r:id="rId84"/>
    <p:sldId id="361" r:id="rId85"/>
    <p:sldId id="362" r:id="rId86"/>
    <p:sldId id="363" r:id="rId87"/>
    <p:sldId id="364" r:id="rId88"/>
    <p:sldId id="365" r:id="rId89"/>
    <p:sldId id="366" r:id="rId90"/>
    <p:sldId id="367" r:id="rId91"/>
    <p:sldId id="372" r:id="rId92"/>
    <p:sldId id="373" r:id="rId93"/>
    <p:sldId id="374" r:id="rId94"/>
    <p:sldId id="375" r:id="rId95"/>
    <p:sldId id="376" r:id="rId96"/>
    <p:sldId id="377" r:id="rId97"/>
    <p:sldId id="378" r:id="rId98"/>
    <p:sldId id="379" r:id="rId99"/>
    <p:sldId id="368" r:id="rId100"/>
    <p:sldId id="369" r:id="rId101"/>
    <p:sldId id="370" r:id="rId102"/>
    <p:sldId id="371" r:id="rId103"/>
    <p:sldId id="380" r:id="rId104"/>
    <p:sldId id="381" r:id="rId105"/>
    <p:sldId id="382" r:id="rId106"/>
    <p:sldId id="383" r:id="rId107"/>
    <p:sldId id="384" r:id="rId108"/>
    <p:sldId id="385" r:id="rId109"/>
    <p:sldId id="386" r:id="rId110"/>
    <p:sldId id="387" r:id="rId111"/>
    <p:sldId id="388" r:id="rId112"/>
    <p:sldId id="389" r:id="rId113"/>
    <p:sldId id="390" r:id="rId114"/>
    <p:sldId id="391" r:id="rId115"/>
    <p:sldId id="392" r:id="rId116"/>
    <p:sldId id="393" r:id="rId117"/>
    <p:sldId id="394" r:id="rId118"/>
    <p:sldId id="395" r:id="rId119"/>
    <p:sldId id="396" r:id="rId120"/>
    <p:sldId id="397" r:id="rId121"/>
    <p:sldId id="398" r:id="rId122"/>
    <p:sldId id="399" r:id="rId123"/>
    <p:sldId id="401" r:id="rId124"/>
    <p:sldId id="402" r:id="rId125"/>
    <p:sldId id="403" r:id="rId126"/>
    <p:sldId id="404" r:id="rId127"/>
    <p:sldId id="405" r:id="rId128"/>
    <p:sldId id="406" r:id="rId129"/>
    <p:sldId id="407" r:id="rId130"/>
    <p:sldId id="408" r:id="rId131"/>
    <p:sldId id="409" r:id="rId132"/>
    <p:sldId id="410" r:id="rId133"/>
    <p:sldId id="411" r:id="rId134"/>
    <p:sldId id="412" r:id="rId135"/>
    <p:sldId id="413" r:id="rId136"/>
    <p:sldId id="414" r:id="rId137"/>
    <p:sldId id="415" r:id="rId138"/>
    <p:sldId id="417" r:id="rId139"/>
    <p:sldId id="418" r:id="rId140"/>
    <p:sldId id="419" r:id="rId141"/>
    <p:sldId id="420" r:id="rId142"/>
    <p:sldId id="421" r:id="rId143"/>
    <p:sldId id="422" r:id="rId144"/>
    <p:sldId id="445" r:id="rId145"/>
    <p:sldId id="446" r:id="rId146"/>
    <p:sldId id="447" r:id="rId147"/>
    <p:sldId id="448" r:id="rId148"/>
    <p:sldId id="449" r:id="rId149"/>
    <p:sldId id="450" r:id="rId150"/>
    <p:sldId id="451" r:id="rId151"/>
    <p:sldId id="452" r:id="rId152"/>
    <p:sldId id="453" r:id="rId153"/>
    <p:sldId id="454" r:id="rId154"/>
    <p:sldId id="455" r:id="rId155"/>
    <p:sldId id="456" r:id="rId156"/>
    <p:sldId id="457" r:id="rId157"/>
    <p:sldId id="458" r:id="rId158"/>
    <p:sldId id="461" r:id="rId159"/>
    <p:sldId id="462" r:id="rId160"/>
    <p:sldId id="463" r:id="rId161"/>
    <p:sldId id="464" r:id="rId162"/>
    <p:sldId id="465" r:id="rId163"/>
    <p:sldId id="466" r:id="rId164"/>
    <p:sldId id="467" r:id="rId165"/>
    <p:sldId id="468" r:id="rId166"/>
    <p:sldId id="469" r:id="rId167"/>
    <p:sldId id="470" r:id="rId168"/>
    <p:sldId id="471" r:id="rId169"/>
    <p:sldId id="472" r:id="rId170"/>
    <p:sldId id="473" r:id="rId171"/>
    <p:sldId id="474" r:id="rId172"/>
    <p:sldId id="475" r:id="rId173"/>
    <p:sldId id="438" r:id="rId174"/>
    <p:sldId id="439" r:id="rId175"/>
    <p:sldId id="440" r:id="rId176"/>
    <p:sldId id="441" r:id="rId177"/>
    <p:sldId id="442" r:id="rId178"/>
    <p:sldId id="443" r:id="rId179"/>
    <p:sldId id="527" r:id="rId180"/>
    <p:sldId id="528" r:id="rId181"/>
    <p:sldId id="529" r:id="rId182"/>
    <p:sldId id="530" r:id="rId183"/>
    <p:sldId id="531" r:id="rId184"/>
    <p:sldId id="532" r:id="rId185"/>
    <p:sldId id="533" r:id="rId186"/>
    <p:sldId id="534" r:id="rId187"/>
    <p:sldId id="535" r:id="rId188"/>
    <p:sldId id="536" r:id="rId189"/>
    <p:sldId id="537" r:id="rId190"/>
    <p:sldId id="538" r:id="rId191"/>
    <p:sldId id="539" r:id="rId192"/>
    <p:sldId id="540" r:id="rId193"/>
    <p:sldId id="541" r:id="rId194"/>
    <p:sldId id="542" r:id="rId195"/>
    <p:sldId id="543" r:id="rId196"/>
    <p:sldId id="544" r:id="rId197"/>
    <p:sldId id="545" r:id="rId198"/>
    <p:sldId id="546" r:id="rId199"/>
    <p:sldId id="547" r:id="rId200"/>
    <p:sldId id="548" r:id="rId201"/>
    <p:sldId id="549" r:id="rId202"/>
    <p:sldId id="550" r:id="rId203"/>
    <p:sldId id="551" r:id="rId204"/>
    <p:sldId id="552" r:id="rId205"/>
    <p:sldId id="459" r:id="rId206"/>
    <p:sldId id="460" r:id="rId207"/>
    <p:sldId id="553" r:id="rId208"/>
    <p:sldId id="554" r:id="rId209"/>
    <p:sldId id="555" r:id="rId210"/>
    <p:sldId id="556" r:id="rId211"/>
    <p:sldId id="557" r:id="rId212"/>
    <p:sldId id="476" r:id="rId213"/>
    <p:sldId id="477" r:id="rId214"/>
    <p:sldId id="478" r:id="rId215"/>
    <p:sldId id="479" r:id="rId216"/>
    <p:sldId id="480" r:id="rId217"/>
    <p:sldId id="481" r:id="rId218"/>
    <p:sldId id="482" r:id="rId219"/>
    <p:sldId id="484" r:id="rId220"/>
    <p:sldId id="485" r:id="rId221"/>
    <p:sldId id="483" r:id="rId222"/>
    <p:sldId id="517" r:id="rId223"/>
    <p:sldId id="518" r:id="rId224"/>
    <p:sldId id="519" r:id="rId225"/>
    <p:sldId id="520" r:id="rId226"/>
    <p:sldId id="521" r:id="rId227"/>
    <p:sldId id="522" r:id="rId228"/>
    <p:sldId id="523" r:id="rId229"/>
    <p:sldId id="524" r:id="rId230"/>
    <p:sldId id="525" r:id="rId231"/>
    <p:sldId id="558" r:id="rId232"/>
    <p:sldId id="559" r:id="rId233"/>
    <p:sldId id="560" r:id="rId234"/>
    <p:sldId id="561" r:id="rId235"/>
    <p:sldId id="562" r:id="rId236"/>
    <p:sldId id="563" r:id="rId2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83958" autoAdjust="0"/>
  </p:normalViewPr>
  <p:slideViewPr>
    <p:cSldViewPr snapToGrid="0" snapToObjects="1">
      <p:cViewPr>
        <p:scale>
          <a:sx n="61" d="100"/>
          <a:sy n="61" d="100"/>
        </p:scale>
        <p:origin x="1062" y="315"/>
      </p:cViewPr>
      <p:guideLst>
        <p:guide orient="horz" pos="2156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notesMaster" Target="notesMasters/notesMaster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viewProps" Target="view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95ABBB9E-3FA6-4DA5-B006-CB06C8568A9A}" type="datetime1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ABCD629B-01EB-439D-A255-A650D4FAB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382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8940" cy="36029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4340" cy="4610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4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8940" cy="36029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4340" cy="4610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66119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66320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66478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775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8940" cy="36029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4340" cy="4610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49092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33324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26799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33624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86856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58961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98835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5220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40632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69573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407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8940" cy="36029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4340" cy="4610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2271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7606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15212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00965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6704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95417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40369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50875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6366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71224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770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8940" cy="36029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4340" cy="4610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97911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30034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48441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45424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5452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77884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173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0442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96959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29052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853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8940" cy="36029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4340" cy="4610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25640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3481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90823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55694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06928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28712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19898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93180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85943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013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482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8940" cy="36029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4340" cy="4610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91505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2099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52169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8218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86774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00060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70205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97469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05009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2719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124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8940" cy="36029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4340" cy="4610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033952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43739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19567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34564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57118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7422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97390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77177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17702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76729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596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8940" cy="36029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4340" cy="4610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56075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38034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8940" cy="36029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4340" cy="4610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8940" cy="36029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4340" cy="4610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8940" cy="36029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4340" cy="4610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8940" cy="36029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4340" cy="4610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8940" cy="36029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4340" cy="4610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8940" cy="36029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4340" cy="4610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178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49F2FBE5-88CB-4E88-33A3-7879FC8A7B8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0FF023-F626-46BF-B027-F3965480E301}" type="slidenum">
              <a:rPr lang="en-US" altLang="ko-KR"/>
              <a:pPr/>
              <a:t>179</a:t>
            </a:fld>
            <a:endParaRPr lang="en-US" altLang="ko-KR"/>
          </a:p>
        </p:txBody>
      </p:sp>
      <p:sp>
        <p:nvSpPr>
          <p:cNvPr id="410625" name="Text Box 1">
            <a:extLst>
              <a:ext uri="{FF2B5EF4-FFF2-40B4-BE49-F238E27FC236}">
                <a16:creationId xmlns:a16="http://schemas.microsoft.com/office/drawing/2014/main" id="{0740EE6B-9B17-6CE1-0FAE-B44755996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7FE4324A-9470-40B6-BB93-BCA7610D46DC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179</a:t>
            </a:fld>
            <a:endParaRPr lang="en-US" altLang="ko-KR">
              <a:latin typeface="+mn-lt" charset="0"/>
              <a:cs typeface="+mn-ea" charset="0"/>
            </a:endParaRPr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A0560FB7-B9AD-0C95-1E9D-DA8E5259C6D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A5D929-C726-4541-9FD2-708FA2DF55E1}" type="slidenum">
              <a:rPr lang="en-US" altLang="ko-KR"/>
              <a:pPr/>
              <a:t>180</a:t>
            </a:fld>
            <a:endParaRPr lang="en-US" altLang="ko-KR"/>
          </a:p>
        </p:txBody>
      </p:sp>
      <p:sp>
        <p:nvSpPr>
          <p:cNvPr id="411649" name="Text Box 1">
            <a:extLst>
              <a:ext uri="{FF2B5EF4-FFF2-40B4-BE49-F238E27FC236}">
                <a16:creationId xmlns:a16="http://schemas.microsoft.com/office/drawing/2014/main" id="{FAD9BD0B-D2EC-E993-C4BE-4865C6FF1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604F11CB-F4A8-4CBD-B2AA-4DDCDF872C90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180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11650" name="Rectangle 2">
            <a:extLst>
              <a:ext uri="{FF2B5EF4-FFF2-40B4-BE49-F238E27FC236}">
                <a16:creationId xmlns:a16="http://schemas.microsoft.com/office/drawing/2014/main" id="{59B0CB0F-17BB-89AF-D090-F93DB2E39D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1651" name="Rectangle 3">
            <a:extLst>
              <a:ext uri="{FF2B5EF4-FFF2-40B4-BE49-F238E27FC236}">
                <a16:creationId xmlns:a16="http://schemas.microsoft.com/office/drawing/2014/main" id="{DE447EE5-77C7-05BF-7E8E-3691660D4EC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11652" name="Rectangle 4">
            <a:extLst>
              <a:ext uri="{FF2B5EF4-FFF2-40B4-BE49-F238E27FC236}">
                <a16:creationId xmlns:a16="http://schemas.microsoft.com/office/drawing/2014/main" id="{8A96D946-9E59-C34B-3C14-B37720611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D2A09446-5DFD-431B-B6D4-E4216D879E24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180</a:t>
            </a:fld>
            <a:endParaRPr lang="en-US" altLang="ko-KR">
              <a:latin typeface="+mn-lt" charset="0"/>
            </a:endParaRPr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E5DAF84-F636-69E7-375C-96F23FC09C5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AF6E46-CE8B-4EC6-A661-09DF982A69B8}" type="slidenum">
              <a:rPr lang="en-US" altLang="ko-KR"/>
              <a:pPr/>
              <a:t>181</a:t>
            </a:fld>
            <a:endParaRPr lang="en-US" altLang="ko-KR"/>
          </a:p>
        </p:txBody>
      </p:sp>
      <p:sp>
        <p:nvSpPr>
          <p:cNvPr id="412673" name="Text Box 1">
            <a:extLst>
              <a:ext uri="{FF2B5EF4-FFF2-40B4-BE49-F238E27FC236}">
                <a16:creationId xmlns:a16="http://schemas.microsoft.com/office/drawing/2014/main" id="{F7BD9A29-2A2F-771A-76A9-65705B016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FAC6DC66-FB6E-46C3-BB75-AC5300424DA0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181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12674" name="Rectangle 2">
            <a:extLst>
              <a:ext uri="{FF2B5EF4-FFF2-40B4-BE49-F238E27FC236}">
                <a16:creationId xmlns:a16="http://schemas.microsoft.com/office/drawing/2014/main" id="{702AF4AD-3CCA-8191-30F4-DB4E1824C0E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2675" name="Rectangle 3">
            <a:extLst>
              <a:ext uri="{FF2B5EF4-FFF2-40B4-BE49-F238E27FC236}">
                <a16:creationId xmlns:a16="http://schemas.microsoft.com/office/drawing/2014/main" id="{4212AB36-4E4B-BAC1-5C2A-F7F8AB0C2DE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12676" name="Rectangle 4">
            <a:extLst>
              <a:ext uri="{FF2B5EF4-FFF2-40B4-BE49-F238E27FC236}">
                <a16:creationId xmlns:a16="http://schemas.microsoft.com/office/drawing/2014/main" id="{656C5B15-56E6-C49B-769E-5862B83E0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BF995B6C-B388-4A46-9A1D-C10D04CB5C23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181</a:t>
            </a:fld>
            <a:endParaRPr lang="en-US" altLang="ko-KR">
              <a:latin typeface="+mn-lt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593158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6081887-9509-83A1-4CDC-0348256FE32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EFBB0E4-0C91-4D70-B37A-7E2219863624}" type="slidenum">
              <a:rPr lang="en-US" altLang="ko-KR"/>
              <a:pPr/>
              <a:t>182</a:t>
            </a:fld>
            <a:endParaRPr lang="en-US" altLang="ko-KR"/>
          </a:p>
        </p:txBody>
      </p:sp>
      <p:sp>
        <p:nvSpPr>
          <p:cNvPr id="413697" name="Text Box 1">
            <a:extLst>
              <a:ext uri="{FF2B5EF4-FFF2-40B4-BE49-F238E27FC236}">
                <a16:creationId xmlns:a16="http://schemas.microsoft.com/office/drawing/2014/main" id="{D64CBCC7-00A4-4B18-2711-E8FDFBAD2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96FAFA55-309D-4E05-894D-940D68CCE521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182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13698" name="Rectangle 2">
            <a:extLst>
              <a:ext uri="{FF2B5EF4-FFF2-40B4-BE49-F238E27FC236}">
                <a16:creationId xmlns:a16="http://schemas.microsoft.com/office/drawing/2014/main" id="{C04CD37B-8BF2-81BE-734C-8C42F56DC3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3699" name="Rectangle 3">
            <a:extLst>
              <a:ext uri="{FF2B5EF4-FFF2-40B4-BE49-F238E27FC236}">
                <a16:creationId xmlns:a16="http://schemas.microsoft.com/office/drawing/2014/main" id="{B76B1C86-D3CF-7FEC-3030-226A64E36EB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13700" name="Rectangle 4">
            <a:extLst>
              <a:ext uri="{FF2B5EF4-FFF2-40B4-BE49-F238E27FC236}">
                <a16:creationId xmlns:a16="http://schemas.microsoft.com/office/drawing/2014/main" id="{CC9846D0-7D26-CF54-0213-04B03A59C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19FCECC0-4026-468E-A3E3-380E5AF6A4B7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182</a:t>
            </a:fld>
            <a:endParaRPr lang="en-US" altLang="ko-KR">
              <a:latin typeface="+mn-lt" charset="0"/>
            </a:endParaRPr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0E0C34FF-A206-FC83-C4C0-05EC58EABF1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FF0D379-AEAF-4A3B-9E3C-05B23C270C34}" type="slidenum">
              <a:rPr lang="en-US" altLang="ko-KR"/>
              <a:pPr/>
              <a:t>183</a:t>
            </a:fld>
            <a:endParaRPr lang="en-US" altLang="ko-KR"/>
          </a:p>
        </p:txBody>
      </p:sp>
      <p:sp>
        <p:nvSpPr>
          <p:cNvPr id="414721" name="Text Box 1">
            <a:extLst>
              <a:ext uri="{FF2B5EF4-FFF2-40B4-BE49-F238E27FC236}">
                <a16:creationId xmlns:a16="http://schemas.microsoft.com/office/drawing/2014/main" id="{F2A3E5E0-5616-085E-779B-CC5E36498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F8353AD4-3865-42F3-B685-B6E2A8390E11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183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14722" name="Rectangle 2">
            <a:extLst>
              <a:ext uri="{FF2B5EF4-FFF2-40B4-BE49-F238E27FC236}">
                <a16:creationId xmlns:a16="http://schemas.microsoft.com/office/drawing/2014/main" id="{C6DDDE1B-DE13-9A29-5F16-8DACDF2497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4723" name="Rectangle 3">
            <a:extLst>
              <a:ext uri="{FF2B5EF4-FFF2-40B4-BE49-F238E27FC236}">
                <a16:creationId xmlns:a16="http://schemas.microsoft.com/office/drawing/2014/main" id="{1EC4ED35-FACF-A03C-8728-EE4A73E3BF1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14724" name="Rectangle 4">
            <a:extLst>
              <a:ext uri="{FF2B5EF4-FFF2-40B4-BE49-F238E27FC236}">
                <a16:creationId xmlns:a16="http://schemas.microsoft.com/office/drawing/2014/main" id="{D80249F3-A028-B8B2-94A8-6C0E74E9A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4C91396E-93D2-472A-ADA5-C5D7452A9E31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183</a:t>
            </a:fld>
            <a:endParaRPr lang="en-US" altLang="ko-KR">
              <a:latin typeface="+mn-lt" charset="0"/>
            </a:endParaRPr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AE32A345-A4F4-024E-8742-DF85CE20876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04C92D-9825-42BA-9FEA-6ADEEFA960A7}" type="slidenum">
              <a:rPr lang="en-US" altLang="ko-KR"/>
              <a:pPr/>
              <a:t>184</a:t>
            </a:fld>
            <a:endParaRPr lang="en-US" altLang="ko-KR"/>
          </a:p>
        </p:txBody>
      </p:sp>
      <p:sp>
        <p:nvSpPr>
          <p:cNvPr id="415745" name="Text Box 1">
            <a:extLst>
              <a:ext uri="{FF2B5EF4-FFF2-40B4-BE49-F238E27FC236}">
                <a16:creationId xmlns:a16="http://schemas.microsoft.com/office/drawing/2014/main" id="{61932D5A-64AE-0E0D-8271-227B94E9E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3A31952B-3CCE-47A0-98D2-E9EA4D6F8DCE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184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15746" name="Rectangle 2">
            <a:extLst>
              <a:ext uri="{FF2B5EF4-FFF2-40B4-BE49-F238E27FC236}">
                <a16:creationId xmlns:a16="http://schemas.microsoft.com/office/drawing/2014/main" id="{2D4B6AFC-ED41-E9CE-96B0-1839780B407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5747" name="Rectangle 3">
            <a:extLst>
              <a:ext uri="{FF2B5EF4-FFF2-40B4-BE49-F238E27FC236}">
                <a16:creationId xmlns:a16="http://schemas.microsoft.com/office/drawing/2014/main" id="{5173E8F1-024C-BB48-CB3A-FE6DE16399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15748" name="Rectangle 4">
            <a:extLst>
              <a:ext uri="{FF2B5EF4-FFF2-40B4-BE49-F238E27FC236}">
                <a16:creationId xmlns:a16="http://schemas.microsoft.com/office/drawing/2014/main" id="{F482ADF5-694F-6496-97E8-48EAF0868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F86E8C8D-AD17-4312-BF0D-65351D4D75F5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184</a:t>
            </a:fld>
            <a:endParaRPr lang="en-US" altLang="ko-KR">
              <a:latin typeface="+mn-lt" charset="0"/>
            </a:endParaRPr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901E89C3-DA08-0315-01C9-B3BE2A048C5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72998DA-5808-43A4-BE23-FAEA7C44AFF7}" type="slidenum">
              <a:rPr lang="en-US" altLang="ko-KR"/>
              <a:pPr/>
              <a:t>185</a:t>
            </a:fld>
            <a:endParaRPr lang="en-US" altLang="ko-KR"/>
          </a:p>
        </p:txBody>
      </p:sp>
      <p:sp>
        <p:nvSpPr>
          <p:cNvPr id="416769" name="Text Box 1">
            <a:extLst>
              <a:ext uri="{FF2B5EF4-FFF2-40B4-BE49-F238E27FC236}">
                <a16:creationId xmlns:a16="http://schemas.microsoft.com/office/drawing/2014/main" id="{D5534D5C-FF90-3003-058D-31E5EA1A3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4F0DDF9F-66F2-412B-80A0-FA6EE8AFC3D5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185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16770" name="Rectangle 2">
            <a:extLst>
              <a:ext uri="{FF2B5EF4-FFF2-40B4-BE49-F238E27FC236}">
                <a16:creationId xmlns:a16="http://schemas.microsoft.com/office/drawing/2014/main" id="{ACAD69BA-F8A8-7DB2-80EF-0C7B9F5BF9D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6771" name="Rectangle 3">
            <a:extLst>
              <a:ext uri="{FF2B5EF4-FFF2-40B4-BE49-F238E27FC236}">
                <a16:creationId xmlns:a16="http://schemas.microsoft.com/office/drawing/2014/main" id="{5AF56E7E-8ACA-C6A4-8CBE-80BABA9C5A8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16772" name="Rectangle 4">
            <a:extLst>
              <a:ext uri="{FF2B5EF4-FFF2-40B4-BE49-F238E27FC236}">
                <a16:creationId xmlns:a16="http://schemas.microsoft.com/office/drawing/2014/main" id="{AECD9148-84B8-7B29-B7F5-B77CBDD18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32AEAFF4-DD69-4ED8-8257-A8188EE7629F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185</a:t>
            </a:fld>
            <a:endParaRPr lang="en-US" altLang="ko-KR">
              <a:latin typeface="+mn-lt" charset="0"/>
            </a:endParaRPr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2BD0CCFE-F2C4-193C-A6C3-AAABCF5D7A4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E5BAC15-A6FE-4F8E-A89B-2F30ADF71A78}" type="slidenum">
              <a:rPr lang="en-US" altLang="ko-KR"/>
              <a:pPr/>
              <a:t>186</a:t>
            </a:fld>
            <a:endParaRPr lang="en-US" altLang="ko-KR"/>
          </a:p>
        </p:txBody>
      </p:sp>
      <p:sp>
        <p:nvSpPr>
          <p:cNvPr id="417793" name="Text Box 1">
            <a:extLst>
              <a:ext uri="{FF2B5EF4-FFF2-40B4-BE49-F238E27FC236}">
                <a16:creationId xmlns:a16="http://schemas.microsoft.com/office/drawing/2014/main" id="{C18317A0-4028-10C0-0DB5-179BF4E5E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DDDE1064-246E-4865-88CF-8C4282CA963B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186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17794" name="Rectangle 2">
            <a:extLst>
              <a:ext uri="{FF2B5EF4-FFF2-40B4-BE49-F238E27FC236}">
                <a16:creationId xmlns:a16="http://schemas.microsoft.com/office/drawing/2014/main" id="{7016A715-4E58-19D8-B681-481DE818D01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7795" name="Rectangle 3">
            <a:extLst>
              <a:ext uri="{FF2B5EF4-FFF2-40B4-BE49-F238E27FC236}">
                <a16:creationId xmlns:a16="http://schemas.microsoft.com/office/drawing/2014/main" id="{A1480FF7-2026-82F1-C1DA-1634BDC45EB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17796" name="Rectangle 4">
            <a:extLst>
              <a:ext uri="{FF2B5EF4-FFF2-40B4-BE49-F238E27FC236}">
                <a16:creationId xmlns:a16="http://schemas.microsoft.com/office/drawing/2014/main" id="{7B823825-FAF0-009E-D7A8-584308D88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CF771B61-0959-425F-8DDD-1CCA1FB15E49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186</a:t>
            </a:fld>
            <a:endParaRPr lang="en-US" altLang="ko-KR">
              <a:latin typeface="+mn-lt" charset="0"/>
            </a:endParaRPr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0D2307F2-A719-A9F9-FC58-BBCA5DC8231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8DBA1E9-2460-43CF-81A5-617257BF6B40}" type="slidenum">
              <a:rPr lang="en-US" altLang="ko-KR"/>
              <a:pPr/>
              <a:t>187</a:t>
            </a:fld>
            <a:endParaRPr lang="en-US" altLang="ko-KR"/>
          </a:p>
        </p:txBody>
      </p:sp>
      <p:sp>
        <p:nvSpPr>
          <p:cNvPr id="418817" name="Text Box 1">
            <a:extLst>
              <a:ext uri="{FF2B5EF4-FFF2-40B4-BE49-F238E27FC236}">
                <a16:creationId xmlns:a16="http://schemas.microsoft.com/office/drawing/2014/main" id="{25EE0D4B-F113-544D-F2B6-5DAEE038B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59A89105-0EB9-4352-B441-DC1315BD4327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187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18818" name="Rectangle 2">
            <a:extLst>
              <a:ext uri="{FF2B5EF4-FFF2-40B4-BE49-F238E27FC236}">
                <a16:creationId xmlns:a16="http://schemas.microsoft.com/office/drawing/2014/main" id="{0B2D4FBE-D5AD-3135-362E-838438EFBB7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8819" name="Rectangle 3">
            <a:extLst>
              <a:ext uri="{FF2B5EF4-FFF2-40B4-BE49-F238E27FC236}">
                <a16:creationId xmlns:a16="http://schemas.microsoft.com/office/drawing/2014/main" id="{4BFDD66B-CF80-7071-CADA-02F253864C3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18820" name="Rectangle 4">
            <a:extLst>
              <a:ext uri="{FF2B5EF4-FFF2-40B4-BE49-F238E27FC236}">
                <a16:creationId xmlns:a16="http://schemas.microsoft.com/office/drawing/2014/main" id="{DB0EA8EE-2C0B-0E1C-AD6F-16A1F4C76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71325954-BC3F-4E43-8295-447D0EEAE728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187</a:t>
            </a:fld>
            <a:endParaRPr lang="en-US" altLang="ko-KR">
              <a:latin typeface="+mn-lt" charset="0"/>
            </a:endParaRPr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06452B51-66B4-81C3-BF74-433964C49DF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B9FEAEE-3B25-41AF-A0BE-6840E27C565F}" type="slidenum">
              <a:rPr lang="en-US" altLang="ko-KR"/>
              <a:pPr/>
              <a:t>188</a:t>
            </a:fld>
            <a:endParaRPr lang="en-US" altLang="ko-KR"/>
          </a:p>
        </p:txBody>
      </p:sp>
      <p:sp>
        <p:nvSpPr>
          <p:cNvPr id="419841" name="Text Box 1">
            <a:extLst>
              <a:ext uri="{FF2B5EF4-FFF2-40B4-BE49-F238E27FC236}">
                <a16:creationId xmlns:a16="http://schemas.microsoft.com/office/drawing/2014/main" id="{869DD6E4-E28C-CF25-056D-D02C201C9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D570E25A-15A5-4C19-A683-AFADDD1EDC7A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188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19842" name="Rectangle 2">
            <a:extLst>
              <a:ext uri="{FF2B5EF4-FFF2-40B4-BE49-F238E27FC236}">
                <a16:creationId xmlns:a16="http://schemas.microsoft.com/office/drawing/2014/main" id="{39A6535D-FB6B-FEEB-7113-13274949163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43" name="Rectangle 3">
            <a:extLst>
              <a:ext uri="{FF2B5EF4-FFF2-40B4-BE49-F238E27FC236}">
                <a16:creationId xmlns:a16="http://schemas.microsoft.com/office/drawing/2014/main" id="{05AB2E56-573C-8F99-BF34-D7A3B7D98D9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19844" name="Rectangle 4">
            <a:extLst>
              <a:ext uri="{FF2B5EF4-FFF2-40B4-BE49-F238E27FC236}">
                <a16:creationId xmlns:a16="http://schemas.microsoft.com/office/drawing/2014/main" id="{EDA0856F-699D-889B-7F81-387C714FC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98EBFEE4-CC8F-4543-AA83-7AF567C82D0C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188</a:t>
            </a:fld>
            <a:endParaRPr lang="en-US" altLang="ko-KR">
              <a:latin typeface="+mn-lt" charset="0"/>
            </a:endParaRPr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30881984-D1EA-5822-839E-98AFCB63973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2F3692D-D7A4-49D4-928C-C31562457F18}" type="slidenum">
              <a:rPr lang="en-US" altLang="ko-KR"/>
              <a:pPr/>
              <a:t>189</a:t>
            </a:fld>
            <a:endParaRPr lang="en-US" altLang="ko-KR"/>
          </a:p>
        </p:txBody>
      </p:sp>
      <p:sp>
        <p:nvSpPr>
          <p:cNvPr id="420865" name="Text Box 1">
            <a:extLst>
              <a:ext uri="{FF2B5EF4-FFF2-40B4-BE49-F238E27FC236}">
                <a16:creationId xmlns:a16="http://schemas.microsoft.com/office/drawing/2014/main" id="{13560F5F-2323-23BB-3569-F771C4A6E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9A2B00D2-91D9-4962-A997-E8925734A6DD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189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20866" name="Rectangle 2">
            <a:extLst>
              <a:ext uri="{FF2B5EF4-FFF2-40B4-BE49-F238E27FC236}">
                <a16:creationId xmlns:a16="http://schemas.microsoft.com/office/drawing/2014/main" id="{CC2D0C79-65C1-3678-71F5-4D4918F4F6A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20867" name="Rectangle 3">
            <a:extLst>
              <a:ext uri="{FF2B5EF4-FFF2-40B4-BE49-F238E27FC236}">
                <a16:creationId xmlns:a16="http://schemas.microsoft.com/office/drawing/2014/main" id="{AEE89C49-8C5E-D683-7FAC-6A3F806D64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20868" name="Rectangle 4">
            <a:extLst>
              <a:ext uri="{FF2B5EF4-FFF2-40B4-BE49-F238E27FC236}">
                <a16:creationId xmlns:a16="http://schemas.microsoft.com/office/drawing/2014/main" id="{98F11A08-1651-126E-037F-842CF47DD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490F681C-13C5-41F5-86D6-13040F3519EF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189</a:t>
            </a:fld>
            <a:endParaRPr lang="en-US" altLang="ko-KR">
              <a:latin typeface="+mn-lt" charset="0"/>
            </a:endParaRPr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613F3FDC-B56E-9E94-985E-9E576B2F968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4940FB0-F1F0-4491-B0E4-71C43DF1DDF3}" type="slidenum">
              <a:rPr lang="en-US" altLang="ko-KR"/>
              <a:pPr/>
              <a:t>190</a:t>
            </a:fld>
            <a:endParaRPr lang="en-US" altLang="ko-KR"/>
          </a:p>
        </p:txBody>
      </p:sp>
      <p:sp>
        <p:nvSpPr>
          <p:cNvPr id="421889" name="Text Box 1">
            <a:extLst>
              <a:ext uri="{FF2B5EF4-FFF2-40B4-BE49-F238E27FC236}">
                <a16:creationId xmlns:a16="http://schemas.microsoft.com/office/drawing/2014/main" id="{104B5AD1-DE0F-97E7-83DB-3E6910AB4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9A8E4D91-3F6A-436E-A3C4-6AC181587ED0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190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21890" name="Rectangle 2">
            <a:extLst>
              <a:ext uri="{FF2B5EF4-FFF2-40B4-BE49-F238E27FC236}">
                <a16:creationId xmlns:a16="http://schemas.microsoft.com/office/drawing/2014/main" id="{8686BF76-B65B-BCB3-66A2-2E389515F0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21891" name="Rectangle 3">
            <a:extLst>
              <a:ext uri="{FF2B5EF4-FFF2-40B4-BE49-F238E27FC236}">
                <a16:creationId xmlns:a16="http://schemas.microsoft.com/office/drawing/2014/main" id="{1F73A85C-FD37-F611-B8CA-AFBFFB4AD73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21892" name="Rectangle 4">
            <a:extLst>
              <a:ext uri="{FF2B5EF4-FFF2-40B4-BE49-F238E27FC236}">
                <a16:creationId xmlns:a16="http://schemas.microsoft.com/office/drawing/2014/main" id="{F1F3D19B-8583-4CE0-1603-86583677B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58934214-1D78-402D-B1DA-CBC043EC3EFB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190</a:t>
            </a:fld>
            <a:endParaRPr lang="en-US" altLang="ko-KR">
              <a:latin typeface="+mn-lt" charset="0"/>
            </a:endParaRPr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03A96A29-DB35-6B8D-A2D8-7A9E9E7997C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154246-BEEC-4581-84C9-D6A9A4C1F803}" type="slidenum">
              <a:rPr lang="en-US" altLang="ko-KR"/>
              <a:pPr/>
              <a:t>191</a:t>
            </a:fld>
            <a:endParaRPr lang="en-US" altLang="ko-KR"/>
          </a:p>
        </p:txBody>
      </p:sp>
      <p:sp>
        <p:nvSpPr>
          <p:cNvPr id="422913" name="Text Box 1">
            <a:extLst>
              <a:ext uri="{FF2B5EF4-FFF2-40B4-BE49-F238E27FC236}">
                <a16:creationId xmlns:a16="http://schemas.microsoft.com/office/drawing/2014/main" id="{C05833E9-1927-FADE-E90D-899C5DCB8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DD4290B1-B30D-4EFC-AA48-6D2A70A0B923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191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22914" name="Rectangle 2">
            <a:extLst>
              <a:ext uri="{FF2B5EF4-FFF2-40B4-BE49-F238E27FC236}">
                <a16:creationId xmlns:a16="http://schemas.microsoft.com/office/drawing/2014/main" id="{F4643C25-E2FB-53A3-DE39-056B3D0AFE84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22915" name="Rectangle 3">
            <a:extLst>
              <a:ext uri="{FF2B5EF4-FFF2-40B4-BE49-F238E27FC236}">
                <a16:creationId xmlns:a16="http://schemas.microsoft.com/office/drawing/2014/main" id="{608C09B4-9FA8-CAD0-EDEC-90FA5E82B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AAB2CC65-F398-4A03-97C8-6D4B7A6F069E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191</a:t>
            </a:fld>
            <a:endParaRPr lang="en-US" altLang="ko-KR">
              <a:latin typeface="+mn-lt" charset="0"/>
            </a:endParaRPr>
          </a:p>
        </p:txBody>
      </p:sp>
      <p:sp>
        <p:nvSpPr>
          <p:cNvPr id="422916" name="Rectangle 4">
            <a:extLst>
              <a:ext uri="{FF2B5EF4-FFF2-40B4-BE49-F238E27FC236}">
                <a16:creationId xmlns:a16="http://schemas.microsoft.com/office/drawing/2014/main" id="{09519789-62B5-2C71-1648-1C22CB78408A}"/>
              </a:ext>
            </a:extLst>
          </p:cNvPr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7773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49BE58E0-B57B-550F-A3A9-03EBA535C70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35B6EE7-F30D-4B10-8BB6-E75215FAAC44}" type="slidenum">
              <a:rPr lang="en-US" altLang="ko-KR"/>
              <a:pPr/>
              <a:t>192</a:t>
            </a:fld>
            <a:endParaRPr lang="en-US" altLang="ko-KR"/>
          </a:p>
        </p:txBody>
      </p:sp>
      <p:sp>
        <p:nvSpPr>
          <p:cNvPr id="423937" name="Text Box 1">
            <a:extLst>
              <a:ext uri="{FF2B5EF4-FFF2-40B4-BE49-F238E27FC236}">
                <a16:creationId xmlns:a16="http://schemas.microsoft.com/office/drawing/2014/main" id="{061D51C5-828B-FEC4-5EE0-0813E7EE9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818E8821-637C-4C73-9925-BC08008E75C9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192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23938" name="Rectangle 2">
            <a:extLst>
              <a:ext uri="{FF2B5EF4-FFF2-40B4-BE49-F238E27FC236}">
                <a16:creationId xmlns:a16="http://schemas.microsoft.com/office/drawing/2014/main" id="{7ACAFAC8-9D4B-C458-17F9-F4CF4D3756F6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23939" name="Rectangle 3">
            <a:extLst>
              <a:ext uri="{FF2B5EF4-FFF2-40B4-BE49-F238E27FC236}">
                <a16:creationId xmlns:a16="http://schemas.microsoft.com/office/drawing/2014/main" id="{20F3CD7D-874B-0799-F69E-27FF9EE44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E6F3CCD5-8F3D-48AE-9DF0-F902E554D034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192</a:t>
            </a:fld>
            <a:endParaRPr lang="en-US" altLang="ko-KR">
              <a:latin typeface="+mn-lt" charset="0"/>
            </a:endParaRPr>
          </a:p>
        </p:txBody>
      </p:sp>
      <p:sp>
        <p:nvSpPr>
          <p:cNvPr id="423940" name="Rectangle 4">
            <a:extLst>
              <a:ext uri="{FF2B5EF4-FFF2-40B4-BE49-F238E27FC236}">
                <a16:creationId xmlns:a16="http://schemas.microsoft.com/office/drawing/2014/main" id="{5A6BF43F-83D3-0D0D-4502-3110B0347E2F}"/>
              </a:ext>
            </a:extLst>
          </p:cNvPr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AB229080-A9C0-CDD4-B04C-5119306D29D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1586EC-D623-4112-8844-251356F36502}" type="slidenum">
              <a:rPr lang="en-US" altLang="ko-KR"/>
              <a:pPr/>
              <a:t>193</a:t>
            </a:fld>
            <a:endParaRPr lang="en-US" altLang="ko-KR"/>
          </a:p>
        </p:txBody>
      </p:sp>
      <p:sp>
        <p:nvSpPr>
          <p:cNvPr id="424961" name="Text Box 1">
            <a:extLst>
              <a:ext uri="{FF2B5EF4-FFF2-40B4-BE49-F238E27FC236}">
                <a16:creationId xmlns:a16="http://schemas.microsoft.com/office/drawing/2014/main" id="{4B207B25-30D9-C5BB-0095-5667760AD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13B4F399-059A-445C-B3E0-509A6302E037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193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24962" name="Rectangle 2">
            <a:extLst>
              <a:ext uri="{FF2B5EF4-FFF2-40B4-BE49-F238E27FC236}">
                <a16:creationId xmlns:a16="http://schemas.microsoft.com/office/drawing/2014/main" id="{FE899845-FE95-6CE9-D768-7AFF7BB127F2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24963" name="Rectangle 3">
            <a:extLst>
              <a:ext uri="{FF2B5EF4-FFF2-40B4-BE49-F238E27FC236}">
                <a16:creationId xmlns:a16="http://schemas.microsoft.com/office/drawing/2014/main" id="{068A31C1-CC9A-3913-1AD9-480A539D1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5F09EF1C-9242-4CFF-8E61-B9B9C468F770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193</a:t>
            </a:fld>
            <a:endParaRPr lang="en-US" altLang="ko-KR">
              <a:latin typeface="+mn-lt" charset="0"/>
            </a:endParaRPr>
          </a:p>
        </p:txBody>
      </p:sp>
      <p:sp>
        <p:nvSpPr>
          <p:cNvPr id="424964" name="Rectangle 4">
            <a:extLst>
              <a:ext uri="{FF2B5EF4-FFF2-40B4-BE49-F238E27FC236}">
                <a16:creationId xmlns:a16="http://schemas.microsoft.com/office/drawing/2014/main" id="{4BDAE739-916E-BE27-DBC2-B8D5FE0EB27F}"/>
              </a:ext>
            </a:extLst>
          </p:cNvPr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220B5C8B-726A-45C3-4E40-E5D8EDA29E2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6288D74-6451-4A9B-9A41-46A7C7F9FFFD}" type="slidenum">
              <a:rPr lang="en-US" altLang="ko-KR"/>
              <a:pPr/>
              <a:t>194</a:t>
            </a:fld>
            <a:endParaRPr lang="en-US" altLang="ko-KR"/>
          </a:p>
        </p:txBody>
      </p:sp>
      <p:sp>
        <p:nvSpPr>
          <p:cNvPr id="425985" name="Text Box 1">
            <a:extLst>
              <a:ext uri="{FF2B5EF4-FFF2-40B4-BE49-F238E27FC236}">
                <a16:creationId xmlns:a16="http://schemas.microsoft.com/office/drawing/2014/main" id="{341FE226-646F-93CD-8D6E-B4761497C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D2956CDA-D1ED-46C3-B299-871DEE3FA18D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194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25986" name="Rectangle 2">
            <a:extLst>
              <a:ext uri="{FF2B5EF4-FFF2-40B4-BE49-F238E27FC236}">
                <a16:creationId xmlns:a16="http://schemas.microsoft.com/office/drawing/2014/main" id="{641B7107-9BDC-8C97-7161-13E3A5873955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25987" name="Rectangle 3">
            <a:extLst>
              <a:ext uri="{FF2B5EF4-FFF2-40B4-BE49-F238E27FC236}">
                <a16:creationId xmlns:a16="http://schemas.microsoft.com/office/drawing/2014/main" id="{E8E8770E-A91D-D272-F76E-73369F6EF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0CDD4936-F4AA-40F3-85F2-0705551999D7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194</a:t>
            </a:fld>
            <a:endParaRPr lang="en-US" altLang="ko-KR">
              <a:latin typeface="+mn-lt" charset="0"/>
            </a:endParaRPr>
          </a:p>
        </p:txBody>
      </p:sp>
      <p:sp>
        <p:nvSpPr>
          <p:cNvPr id="425988" name="Rectangle 4">
            <a:extLst>
              <a:ext uri="{FF2B5EF4-FFF2-40B4-BE49-F238E27FC236}">
                <a16:creationId xmlns:a16="http://schemas.microsoft.com/office/drawing/2014/main" id="{FF19BE00-FA7B-F269-6E02-09A3CBC418EA}"/>
              </a:ext>
            </a:extLst>
          </p:cNvPr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BEB3F342-5AEE-C323-576D-BABBCED1E94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B58FBC4-63D8-4A73-8D1F-19DFEF74AB38}" type="slidenum">
              <a:rPr lang="en-US" altLang="ko-KR"/>
              <a:pPr/>
              <a:t>195</a:t>
            </a:fld>
            <a:endParaRPr lang="en-US" altLang="ko-KR"/>
          </a:p>
        </p:txBody>
      </p:sp>
      <p:sp>
        <p:nvSpPr>
          <p:cNvPr id="427009" name="Text Box 1">
            <a:extLst>
              <a:ext uri="{FF2B5EF4-FFF2-40B4-BE49-F238E27FC236}">
                <a16:creationId xmlns:a16="http://schemas.microsoft.com/office/drawing/2014/main" id="{B6CFC247-A4C4-445E-F595-2B7CBBACF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E455D2C3-6A83-43B7-ABFC-AC247DFC136C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195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27010" name="Rectangle 2">
            <a:extLst>
              <a:ext uri="{FF2B5EF4-FFF2-40B4-BE49-F238E27FC236}">
                <a16:creationId xmlns:a16="http://schemas.microsoft.com/office/drawing/2014/main" id="{C768798A-8080-9AF3-7A78-76EE672190FF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27011" name="Rectangle 3">
            <a:extLst>
              <a:ext uri="{FF2B5EF4-FFF2-40B4-BE49-F238E27FC236}">
                <a16:creationId xmlns:a16="http://schemas.microsoft.com/office/drawing/2014/main" id="{32F5840A-F29C-6991-B954-7EFD6788E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AE573450-B20D-4EF6-98F5-D43BEBA25596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195</a:t>
            </a:fld>
            <a:endParaRPr lang="en-US" altLang="ko-KR">
              <a:latin typeface="+mn-lt" charset="0"/>
            </a:endParaRPr>
          </a:p>
        </p:txBody>
      </p:sp>
      <p:sp>
        <p:nvSpPr>
          <p:cNvPr id="427012" name="Rectangle 4">
            <a:extLst>
              <a:ext uri="{FF2B5EF4-FFF2-40B4-BE49-F238E27FC236}">
                <a16:creationId xmlns:a16="http://schemas.microsoft.com/office/drawing/2014/main" id="{755095BA-871F-5567-14D5-23DEC72F6745}"/>
              </a:ext>
            </a:extLst>
          </p:cNvPr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8677B9B-E64B-44FF-A1AF-9C008CDADD0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12A038-1E64-4D21-87AF-57F1A04F7210}" type="slidenum">
              <a:rPr lang="en-US" altLang="ko-KR"/>
              <a:pPr/>
              <a:t>196</a:t>
            </a:fld>
            <a:endParaRPr lang="en-US" altLang="ko-KR"/>
          </a:p>
        </p:txBody>
      </p:sp>
      <p:sp>
        <p:nvSpPr>
          <p:cNvPr id="428033" name="Text Box 1">
            <a:extLst>
              <a:ext uri="{FF2B5EF4-FFF2-40B4-BE49-F238E27FC236}">
                <a16:creationId xmlns:a16="http://schemas.microsoft.com/office/drawing/2014/main" id="{59D57A02-4093-3942-1BD7-CCE65CC40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A5EB70CC-0C79-4252-B2B9-2843F1753928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196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28034" name="Rectangle 2">
            <a:extLst>
              <a:ext uri="{FF2B5EF4-FFF2-40B4-BE49-F238E27FC236}">
                <a16:creationId xmlns:a16="http://schemas.microsoft.com/office/drawing/2014/main" id="{7BFD4621-AB5A-CFF6-7AE4-BA18962C0DA7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28035" name="Rectangle 3">
            <a:extLst>
              <a:ext uri="{FF2B5EF4-FFF2-40B4-BE49-F238E27FC236}">
                <a16:creationId xmlns:a16="http://schemas.microsoft.com/office/drawing/2014/main" id="{A0BBF7C8-7F2A-E69F-C7D3-252F9BD97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5F238CDA-D7C4-4799-AF04-C2FD99393088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196</a:t>
            </a:fld>
            <a:endParaRPr lang="en-US" altLang="ko-KR">
              <a:latin typeface="+mn-lt" charset="0"/>
            </a:endParaRPr>
          </a:p>
        </p:txBody>
      </p:sp>
      <p:sp>
        <p:nvSpPr>
          <p:cNvPr id="428036" name="Rectangle 4">
            <a:extLst>
              <a:ext uri="{FF2B5EF4-FFF2-40B4-BE49-F238E27FC236}">
                <a16:creationId xmlns:a16="http://schemas.microsoft.com/office/drawing/2014/main" id="{0615C3CD-B9D7-47E7-B0D9-C2999B3DEAA8}"/>
              </a:ext>
            </a:extLst>
          </p:cNvPr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11A8B0A3-D420-09D6-BE2F-6110657E45E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456089B-0261-42E3-A48E-78D0CEE419EA}" type="slidenum">
              <a:rPr lang="en-US" altLang="ko-KR"/>
              <a:pPr/>
              <a:t>197</a:t>
            </a:fld>
            <a:endParaRPr lang="en-US" altLang="ko-KR"/>
          </a:p>
        </p:txBody>
      </p:sp>
      <p:sp>
        <p:nvSpPr>
          <p:cNvPr id="429057" name="Text Box 1">
            <a:extLst>
              <a:ext uri="{FF2B5EF4-FFF2-40B4-BE49-F238E27FC236}">
                <a16:creationId xmlns:a16="http://schemas.microsoft.com/office/drawing/2014/main" id="{0C966017-9525-E3D4-E2E3-83ADACC65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E0F8294C-9114-4624-A358-F9E9067352E1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197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29058" name="Rectangle 2">
            <a:extLst>
              <a:ext uri="{FF2B5EF4-FFF2-40B4-BE49-F238E27FC236}">
                <a16:creationId xmlns:a16="http://schemas.microsoft.com/office/drawing/2014/main" id="{56F81314-0E8A-3E78-C7D4-165505681CE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29059" name="Rectangle 3">
            <a:extLst>
              <a:ext uri="{FF2B5EF4-FFF2-40B4-BE49-F238E27FC236}">
                <a16:creationId xmlns:a16="http://schemas.microsoft.com/office/drawing/2014/main" id="{A9BDE9D7-C69C-F086-D848-D191F40F2E9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29060" name="Rectangle 4">
            <a:extLst>
              <a:ext uri="{FF2B5EF4-FFF2-40B4-BE49-F238E27FC236}">
                <a16:creationId xmlns:a16="http://schemas.microsoft.com/office/drawing/2014/main" id="{A7A92823-CEA5-4237-FBEC-378A873F4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DC22599F-1B5F-4A8D-8C00-A2190836FD1D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197</a:t>
            </a:fld>
            <a:endParaRPr lang="en-US" altLang="ko-KR">
              <a:latin typeface="+mn-lt" charset="0"/>
            </a:endParaRPr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068DBEBF-B707-EB95-E641-C41D90049C7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31851E9-DCD9-4B0D-9650-6E547C5287EE}" type="slidenum">
              <a:rPr lang="en-US" altLang="ko-KR"/>
              <a:pPr/>
              <a:t>198</a:t>
            </a:fld>
            <a:endParaRPr lang="en-US" altLang="ko-KR"/>
          </a:p>
        </p:txBody>
      </p:sp>
      <p:sp>
        <p:nvSpPr>
          <p:cNvPr id="430081" name="Text Box 1">
            <a:extLst>
              <a:ext uri="{FF2B5EF4-FFF2-40B4-BE49-F238E27FC236}">
                <a16:creationId xmlns:a16="http://schemas.microsoft.com/office/drawing/2014/main" id="{52FE0C5A-8E14-A43C-F15A-9BEEA3642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CBA42F25-8258-4974-92F7-C3D21DEEB89C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198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30082" name="Rectangle 2">
            <a:extLst>
              <a:ext uri="{FF2B5EF4-FFF2-40B4-BE49-F238E27FC236}">
                <a16:creationId xmlns:a16="http://schemas.microsoft.com/office/drawing/2014/main" id="{54065B82-0014-9FB1-D348-A9020AA127D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083" name="Rectangle 3">
            <a:extLst>
              <a:ext uri="{FF2B5EF4-FFF2-40B4-BE49-F238E27FC236}">
                <a16:creationId xmlns:a16="http://schemas.microsoft.com/office/drawing/2014/main" id="{A199ECC6-A5D7-5D80-A5AB-70F9A54303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30084" name="Rectangle 4">
            <a:extLst>
              <a:ext uri="{FF2B5EF4-FFF2-40B4-BE49-F238E27FC236}">
                <a16:creationId xmlns:a16="http://schemas.microsoft.com/office/drawing/2014/main" id="{BDB6E1BF-7EDC-F7EB-4E15-A61235D0C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3694FABB-AAC3-4FF9-8D2A-8E93D30287AD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198</a:t>
            </a:fld>
            <a:endParaRPr lang="en-US" altLang="ko-KR">
              <a:latin typeface="+mn-lt" charset="0"/>
            </a:endParaRPr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CD34FAEA-0F9A-9183-C4F5-9064272B70A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E03764-AF07-430A-B31F-FE71CC7BAD42}" type="slidenum">
              <a:rPr lang="en-US" altLang="ko-KR"/>
              <a:pPr/>
              <a:t>199</a:t>
            </a:fld>
            <a:endParaRPr lang="en-US" altLang="ko-KR"/>
          </a:p>
        </p:txBody>
      </p:sp>
      <p:sp>
        <p:nvSpPr>
          <p:cNvPr id="431105" name="Text Box 1">
            <a:extLst>
              <a:ext uri="{FF2B5EF4-FFF2-40B4-BE49-F238E27FC236}">
                <a16:creationId xmlns:a16="http://schemas.microsoft.com/office/drawing/2014/main" id="{5917C1CA-40D7-19EB-EC07-9C79C7D0D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6903FE2F-A3AE-4F9D-AA67-D3A353796071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199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31106" name="Rectangle 2">
            <a:extLst>
              <a:ext uri="{FF2B5EF4-FFF2-40B4-BE49-F238E27FC236}">
                <a16:creationId xmlns:a16="http://schemas.microsoft.com/office/drawing/2014/main" id="{15E85F9C-4FDD-BE17-8ADF-9236B2288B4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1107" name="Rectangle 3">
            <a:extLst>
              <a:ext uri="{FF2B5EF4-FFF2-40B4-BE49-F238E27FC236}">
                <a16:creationId xmlns:a16="http://schemas.microsoft.com/office/drawing/2014/main" id="{2A02002D-5E50-1AF0-B26F-083141E7988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31108" name="Rectangle 4">
            <a:extLst>
              <a:ext uri="{FF2B5EF4-FFF2-40B4-BE49-F238E27FC236}">
                <a16:creationId xmlns:a16="http://schemas.microsoft.com/office/drawing/2014/main" id="{57D78F88-FF97-CF45-DD44-0CB83EFB1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95042966-284F-4E19-BBE3-57620319E4C7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199</a:t>
            </a:fld>
            <a:endParaRPr lang="en-US" altLang="ko-KR">
              <a:latin typeface="+mn-lt" charset="0"/>
            </a:endParaRPr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2498BA42-46B9-D4C4-1515-1EEBF5CC47F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CD97BFA-4ECA-42D0-8477-2796D44E430A}" type="slidenum">
              <a:rPr lang="en-US" altLang="ko-KR"/>
              <a:pPr/>
              <a:t>200</a:t>
            </a:fld>
            <a:endParaRPr lang="en-US" altLang="ko-KR"/>
          </a:p>
        </p:txBody>
      </p:sp>
      <p:sp>
        <p:nvSpPr>
          <p:cNvPr id="432129" name="Text Box 1">
            <a:extLst>
              <a:ext uri="{FF2B5EF4-FFF2-40B4-BE49-F238E27FC236}">
                <a16:creationId xmlns:a16="http://schemas.microsoft.com/office/drawing/2014/main" id="{DE832E8D-E47B-8034-42DE-78E2F9680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EA833EAC-E43F-46CE-8C0D-B2C63E6C0CBE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200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32130" name="Rectangle 2">
            <a:extLst>
              <a:ext uri="{FF2B5EF4-FFF2-40B4-BE49-F238E27FC236}">
                <a16:creationId xmlns:a16="http://schemas.microsoft.com/office/drawing/2014/main" id="{76C9B01A-FF38-CE1F-6E9A-0194E80AD88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2131" name="Rectangle 3">
            <a:extLst>
              <a:ext uri="{FF2B5EF4-FFF2-40B4-BE49-F238E27FC236}">
                <a16:creationId xmlns:a16="http://schemas.microsoft.com/office/drawing/2014/main" id="{67F01B41-98E9-6BE5-1751-5F6AA4A7E43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32132" name="Rectangle 4">
            <a:extLst>
              <a:ext uri="{FF2B5EF4-FFF2-40B4-BE49-F238E27FC236}">
                <a16:creationId xmlns:a16="http://schemas.microsoft.com/office/drawing/2014/main" id="{8A628298-3AA2-0382-2707-B07774912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20FCC2AA-A4A5-4EAC-A06D-FF0C3A0FC762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200</a:t>
            </a:fld>
            <a:endParaRPr lang="en-US" altLang="ko-KR">
              <a:latin typeface="+mn-lt" charset="0"/>
            </a:endParaRPr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6120737C-F127-162B-71FE-C01CDDB93B3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8D41278-6188-4B35-BD29-E943816DBFDA}" type="slidenum">
              <a:rPr lang="en-US" altLang="ko-KR"/>
              <a:pPr/>
              <a:t>201</a:t>
            </a:fld>
            <a:endParaRPr lang="en-US" altLang="ko-KR"/>
          </a:p>
        </p:txBody>
      </p:sp>
      <p:sp>
        <p:nvSpPr>
          <p:cNvPr id="433153" name="Text Box 1">
            <a:extLst>
              <a:ext uri="{FF2B5EF4-FFF2-40B4-BE49-F238E27FC236}">
                <a16:creationId xmlns:a16="http://schemas.microsoft.com/office/drawing/2014/main" id="{1AFDBD71-A41D-ACA5-ABC8-03CCA5DD4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1C4C447C-EC7A-40C4-B0E7-988E4DB96F35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201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33154" name="Rectangle 2">
            <a:extLst>
              <a:ext uri="{FF2B5EF4-FFF2-40B4-BE49-F238E27FC236}">
                <a16:creationId xmlns:a16="http://schemas.microsoft.com/office/drawing/2014/main" id="{807A7332-CAC3-A159-8A73-DE0BF279D96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3155" name="Rectangle 3">
            <a:extLst>
              <a:ext uri="{FF2B5EF4-FFF2-40B4-BE49-F238E27FC236}">
                <a16:creationId xmlns:a16="http://schemas.microsoft.com/office/drawing/2014/main" id="{D0F8C162-0045-9B64-4029-45AA5876223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33156" name="Rectangle 4">
            <a:extLst>
              <a:ext uri="{FF2B5EF4-FFF2-40B4-BE49-F238E27FC236}">
                <a16:creationId xmlns:a16="http://schemas.microsoft.com/office/drawing/2014/main" id="{D4131C7C-2A81-C5F6-27AD-1711B050C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F17983C5-49AF-45A0-8827-FAEBCA5517AA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201</a:t>
            </a:fld>
            <a:endParaRPr lang="en-US" altLang="ko-KR">
              <a:latin typeface="+mn-lt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8940" cy="36029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4340" cy="4610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223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92134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A252E84A-045F-B968-36F1-5C5DB98E324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20707D7-4058-4B98-B17E-C2C0B2EF8896}" type="slidenum">
              <a:rPr lang="en-US" altLang="ko-KR"/>
              <a:pPr/>
              <a:t>202</a:t>
            </a:fld>
            <a:endParaRPr lang="en-US" altLang="ko-KR"/>
          </a:p>
        </p:txBody>
      </p:sp>
      <p:sp>
        <p:nvSpPr>
          <p:cNvPr id="434177" name="Text Box 1">
            <a:extLst>
              <a:ext uri="{FF2B5EF4-FFF2-40B4-BE49-F238E27FC236}">
                <a16:creationId xmlns:a16="http://schemas.microsoft.com/office/drawing/2014/main" id="{C92F49DE-5C7D-1199-6F57-4A0E46EE5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846DB82E-FC78-4585-B5CA-89CDAEEAD977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202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34178" name="Rectangle 2">
            <a:extLst>
              <a:ext uri="{FF2B5EF4-FFF2-40B4-BE49-F238E27FC236}">
                <a16:creationId xmlns:a16="http://schemas.microsoft.com/office/drawing/2014/main" id="{A82A10E3-105E-0955-F69D-A3123A2132B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4179" name="Rectangle 3">
            <a:extLst>
              <a:ext uri="{FF2B5EF4-FFF2-40B4-BE49-F238E27FC236}">
                <a16:creationId xmlns:a16="http://schemas.microsoft.com/office/drawing/2014/main" id="{9D875E9A-05BC-EF72-4498-639B954F90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34180" name="Rectangle 4">
            <a:extLst>
              <a:ext uri="{FF2B5EF4-FFF2-40B4-BE49-F238E27FC236}">
                <a16:creationId xmlns:a16="http://schemas.microsoft.com/office/drawing/2014/main" id="{A1D4FC95-E53C-AB7F-DCC1-6396F3538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A9977B48-F5C6-4C54-91E7-36C5FAD86F6B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202</a:t>
            </a:fld>
            <a:endParaRPr lang="en-US" altLang="ko-KR">
              <a:latin typeface="+mn-lt" charset="0"/>
            </a:endParaRPr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65A15C73-172D-6890-31B6-7B1D3F61DA8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0FC7FB-28ED-43A6-8953-A39D41F5057F}" type="slidenum">
              <a:rPr lang="en-US" altLang="ko-KR"/>
              <a:pPr/>
              <a:t>203</a:t>
            </a:fld>
            <a:endParaRPr lang="en-US" altLang="ko-KR"/>
          </a:p>
        </p:txBody>
      </p:sp>
      <p:sp>
        <p:nvSpPr>
          <p:cNvPr id="435201" name="Text Box 1">
            <a:extLst>
              <a:ext uri="{FF2B5EF4-FFF2-40B4-BE49-F238E27FC236}">
                <a16:creationId xmlns:a16="http://schemas.microsoft.com/office/drawing/2014/main" id="{304E3830-5CAD-5067-1718-6E4700038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6615800F-F0DE-436E-BC59-DA6E935EE5B1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203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35202" name="Rectangle 2">
            <a:extLst>
              <a:ext uri="{FF2B5EF4-FFF2-40B4-BE49-F238E27FC236}">
                <a16:creationId xmlns:a16="http://schemas.microsoft.com/office/drawing/2014/main" id="{9200991E-EC05-0CFD-F002-043D484E23E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5203" name="Rectangle 3">
            <a:extLst>
              <a:ext uri="{FF2B5EF4-FFF2-40B4-BE49-F238E27FC236}">
                <a16:creationId xmlns:a16="http://schemas.microsoft.com/office/drawing/2014/main" id="{9FEB424F-B844-3658-4D3E-8F2F4573292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35204" name="Rectangle 4">
            <a:extLst>
              <a:ext uri="{FF2B5EF4-FFF2-40B4-BE49-F238E27FC236}">
                <a16:creationId xmlns:a16="http://schemas.microsoft.com/office/drawing/2014/main" id="{FAD5B5C3-7AEC-A7D9-A51C-E58F6C65B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A35A89F1-C73E-4A54-BE4A-C846A9D4260F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203</a:t>
            </a:fld>
            <a:endParaRPr lang="en-US" altLang="ko-KR">
              <a:latin typeface="+mn-lt" charset="0"/>
            </a:endParaRPr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5BB6EE08-1712-C49B-2935-F925F31890C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E47A04C-30BB-4D4B-9855-D2C10940E84A}" type="slidenum">
              <a:rPr lang="en-US" altLang="ko-KR"/>
              <a:pPr/>
              <a:t>204</a:t>
            </a:fld>
            <a:endParaRPr lang="en-US" altLang="ko-KR"/>
          </a:p>
        </p:txBody>
      </p:sp>
      <p:sp>
        <p:nvSpPr>
          <p:cNvPr id="436225" name="Text Box 1">
            <a:extLst>
              <a:ext uri="{FF2B5EF4-FFF2-40B4-BE49-F238E27FC236}">
                <a16:creationId xmlns:a16="http://schemas.microsoft.com/office/drawing/2014/main" id="{49EA1FE8-6BA1-FCEA-36CB-F70580ED1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E5139C1D-D348-4D5C-96C2-60A0D3100D62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204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36226" name="Rectangle 2">
            <a:extLst>
              <a:ext uri="{FF2B5EF4-FFF2-40B4-BE49-F238E27FC236}">
                <a16:creationId xmlns:a16="http://schemas.microsoft.com/office/drawing/2014/main" id="{41DCFFE1-0D2C-4C06-617D-D3D6049AAE6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6227" name="Rectangle 3">
            <a:extLst>
              <a:ext uri="{FF2B5EF4-FFF2-40B4-BE49-F238E27FC236}">
                <a16:creationId xmlns:a16="http://schemas.microsoft.com/office/drawing/2014/main" id="{546882D6-0508-4571-3CB9-002D3F63513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36228" name="Rectangle 4">
            <a:extLst>
              <a:ext uri="{FF2B5EF4-FFF2-40B4-BE49-F238E27FC236}">
                <a16:creationId xmlns:a16="http://schemas.microsoft.com/office/drawing/2014/main" id="{A21FCBB4-28B0-0B41-FC31-05B06EAE4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EB50D15A-0598-4643-9139-99C4B7B7C0A9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204</a:t>
            </a:fld>
            <a:endParaRPr lang="en-US" altLang="ko-KR">
              <a:latin typeface="+mn-lt" charset="0"/>
            </a:endParaRPr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A3DE7B88-5C34-E892-3B1B-D3768EB3004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EFEA83-5B41-4BD5-83A3-CD2D1BD97BA1}" type="slidenum">
              <a:rPr lang="en-US" altLang="ko-KR"/>
              <a:pPr/>
              <a:t>205</a:t>
            </a:fld>
            <a:endParaRPr lang="en-US" altLang="ko-KR"/>
          </a:p>
        </p:txBody>
      </p:sp>
      <p:sp>
        <p:nvSpPr>
          <p:cNvPr id="437249" name="Text Box 1">
            <a:extLst>
              <a:ext uri="{FF2B5EF4-FFF2-40B4-BE49-F238E27FC236}">
                <a16:creationId xmlns:a16="http://schemas.microsoft.com/office/drawing/2014/main" id="{00389F2C-0679-071B-8C73-E5B06604E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44AF4A72-6D97-4014-9A53-E5BF1B078E7B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205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37250" name="Rectangle 2">
            <a:extLst>
              <a:ext uri="{FF2B5EF4-FFF2-40B4-BE49-F238E27FC236}">
                <a16:creationId xmlns:a16="http://schemas.microsoft.com/office/drawing/2014/main" id="{5B30FA63-A6E7-0555-F0D8-B7219C0A330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7251" name="Rectangle 3">
            <a:extLst>
              <a:ext uri="{FF2B5EF4-FFF2-40B4-BE49-F238E27FC236}">
                <a16:creationId xmlns:a16="http://schemas.microsoft.com/office/drawing/2014/main" id="{70296789-B37D-04C5-A214-130C833BB8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37252" name="Rectangle 4">
            <a:extLst>
              <a:ext uri="{FF2B5EF4-FFF2-40B4-BE49-F238E27FC236}">
                <a16:creationId xmlns:a16="http://schemas.microsoft.com/office/drawing/2014/main" id="{47B229E8-28F0-AFA7-50F5-764577DF1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C2FFAC14-762D-4A49-8AB7-0B44713D6B47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205</a:t>
            </a:fld>
            <a:endParaRPr lang="en-US" altLang="ko-KR">
              <a:latin typeface="+mn-lt" charset="0"/>
            </a:endParaRPr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52E660A5-82C5-9787-E4C0-23887FB3406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51C8DF-98D8-421B-A9ED-C6EC016C60A7}" type="slidenum">
              <a:rPr lang="en-US" altLang="ko-KR"/>
              <a:pPr/>
              <a:t>206</a:t>
            </a:fld>
            <a:endParaRPr lang="en-US" altLang="ko-KR"/>
          </a:p>
        </p:txBody>
      </p:sp>
      <p:sp>
        <p:nvSpPr>
          <p:cNvPr id="438273" name="Text Box 1">
            <a:extLst>
              <a:ext uri="{FF2B5EF4-FFF2-40B4-BE49-F238E27FC236}">
                <a16:creationId xmlns:a16="http://schemas.microsoft.com/office/drawing/2014/main" id="{365B4D1F-3BE5-68FA-5D95-F586AA309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5924416B-5CFB-4FCE-818E-8DB10BF20DAB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206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38274" name="Rectangle 2">
            <a:extLst>
              <a:ext uri="{FF2B5EF4-FFF2-40B4-BE49-F238E27FC236}">
                <a16:creationId xmlns:a16="http://schemas.microsoft.com/office/drawing/2014/main" id="{A54ED134-6EED-D095-19F1-1D64490DF7D7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38275" name="Rectangle 3">
            <a:extLst>
              <a:ext uri="{FF2B5EF4-FFF2-40B4-BE49-F238E27FC236}">
                <a16:creationId xmlns:a16="http://schemas.microsoft.com/office/drawing/2014/main" id="{6A0ED04B-A59D-9E13-702D-67042733E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92A8668B-9C86-4ED0-B323-2A3BE9344AE9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206</a:t>
            </a:fld>
            <a:endParaRPr lang="en-US" altLang="ko-KR">
              <a:latin typeface="+mn-lt" charset="0"/>
            </a:endParaRPr>
          </a:p>
        </p:txBody>
      </p:sp>
      <p:sp>
        <p:nvSpPr>
          <p:cNvPr id="438276" name="Rectangle 4">
            <a:extLst>
              <a:ext uri="{FF2B5EF4-FFF2-40B4-BE49-F238E27FC236}">
                <a16:creationId xmlns:a16="http://schemas.microsoft.com/office/drawing/2014/main" id="{18CBA8B6-E5E1-34B8-F5A1-3787C4438832}"/>
              </a:ext>
            </a:extLst>
          </p:cNvPr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05BE42CF-BE5C-33CE-56C4-134784BAAF0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11DB7E8-5F39-4D58-838E-1BAB702D0FBC}" type="slidenum">
              <a:rPr lang="en-US" altLang="ko-KR"/>
              <a:pPr/>
              <a:t>207</a:t>
            </a:fld>
            <a:endParaRPr lang="en-US" altLang="ko-KR"/>
          </a:p>
        </p:txBody>
      </p:sp>
      <p:sp>
        <p:nvSpPr>
          <p:cNvPr id="439297" name="Text Box 1">
            <a:extLst>
              <a:ext uri="{FF2B5EF4-FFF2-40B4-BE49-F238E27FC236}">
                <a16:creationId xmlns:a16="http://schemas.microsoft.com/office/drawing/2014/main" id="{F306E4BF-89A8-AD13-059C-C19548C04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71BBC9D7-1C15-4A69-A7C8-D5B17C2BF676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207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39298" name="Rectangle 2">
            <a:extLst>
              <a:ext uri="{FF2B5EF4-FFF2-40B4-BE49-F238E27FC236}">
                <a16:creationId xmlns:a16="http://schemas.microsoft.com/office/drawing/2014/main" id="{6E13F5B2-CD1C-D784-4A8B-51A0A2C4DE02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39299" name="Rectangle 3">
            <a:extLst>
              <a:ext uri="{FF2B5EF4-FFF2-40B4-BE49-F238E27FC236}">
                <a16:creationId xmlns:a16="http://schemas.microsoft.com/office/drawing/2014/main" id="{6E2955A6-B093-2D47-88EC-A60330042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68FFF46F-E7FB-4B40-9C02-F2B8CE37FE88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207</a:t>
            </a:fld>
            <a:endParaRPr lang="en-US" altLang="ko-KR">
              <a:latin typeface="+mn-lt" charset="0"/>
            </a:endParaRPr>
          </a:p>
        </p:txBody>
      </p:sp>
      <p:sp>
        <p:nvSpPr>
          <p:cNvPr id="439300" name="Rectangle 4">
            <a:extLst>
              <a:ext uri="{FF2B5EF4-FFF2-40B4-BE49-F238E27FC236}">
                <a16:creationId xmlns:a16="http://schemas.microsoft.com/office/drawing/2014/main" id="{A48DE195-C19B-56B5-6257-4E390D7451AA}"/>
              </a:ext>
            </a:extLst>
          </p:cNvPr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5543E9C1-A722-8FEF-DBA4-1F2A3C2B7F9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C053E91-0079-425C-9468-F92947FBDC09}" type="slidenum">
              <a:rPr lang="en-US" altLang="ko-KR"/>
              <a:pPr/>
              <a:t>208</a:t>
            </a:fld>
            <a:endParaRPr lang="en-US" altLang="ko-KR"/>
          </a:p>
        </p:txBody>
      </p:sp>
      <p:sp>
        <p:nvSpPr>
          <p:cNvPr id="440321" name="Text Box 1">
            <a:extLst>
              <a:ext uri="{FF2B5EF4-FFF2-40B4-BE49-F238E27FC236}">
                <a16:creationId xmlns:a16="http://schemas.microsoft.com/office/drawing/2014/main" id="{ECC9031B-F529-5185-2393-504439E59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186A4E85-BC1F-402A-B304-BB2286DB793B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208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40322" name="Rectangle 2">
            <a:extLst>
              <a:ext uri="{FF2B5EF4-FFF2-40B4-BE49-F238E27FC236}">
                <a16:creationId xmlns:a16="http://schemas.microsoft.com/office/drawing/2014/main" id="{95158C3D-E3DA-7F19-391A-FF73D34742AD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0323" name="Rectangle 3">
            <a:extLst>
              <a:ext uri="{FF2B5EF4-FFF2-40B4-BE49-F238E27FC236}">
                <a16:creationId xmlns:a16="http://schemas.microsoft.com/office/drawing/2014/main" id="{7FF1B77E-8DE3-0DCA-194E-E74403976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62827091-41E6-4E50-A84A-8D5AFD38A315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208</a:t>
            </a:fld>
            <a:endParaRPr lang="en-US" altLang="ko-KR">
              <a:latin typeface="+mn-lt" charset="0"/>
            </a:endParaRPr>
          </a:p>
        </p:txBody>
      </p:sp>
      <p:sp>
        <p:nvSpPr>
          <p:cNvPr id="440324" name="Rectangle 4">
            <a:extLst>
              <a:ext uri="{FF2B5EF4-FFF2-40B4-BE49-F238E27FC236}">
                <a16:creationId xmlns:a16="http://schemas.microsoft.com/office/drawing/2014/main" id="{A4218503-F499-7035-4F0E-440A5B616EDE}"/>
              </a:ext>
            </a:extLst>
          </p:cNvPr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4BB9187B-7FB3-280A-8AC8-38B161563FA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0AF5C8-1848-491F-979D-557A828202DF}" type="slidenum">
              <a:rPr lang="en-US" altLang="ko-KR"/>
              <a:pPr/>
              <a:t>209</a:t>
            </a:fld>
            <a:endParaRPr lang="en-US" altLang="ko-KR"/>
          </a:p>
        </p:txBody>
      </p:sp>
      <p:sp>
        <p:nvSpPr>
          <p:cNvPr id="441345" name="Text Box 1">
            <a:extLst>
              <a:ext uri="{FF2B5EF4-FFF2-40B4-BE49-F238E27FC236}">
                <a16:creationId xmlns:a16="http://schemas.microsoft.com/office/drawing/2014/main" id="{F2396238-691D-6260-C36D-A572E6C7F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FC8F073E-48AE-4BD3-A3F4-7DEF83475CC7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209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41346" name="Rectangle 2">
            <a:extLst>
              <a:ext uri="{FF2B5EF4-FFF2-40B4-BE49-F238E27FC236}">
                <a16:creationId xmlns:a16="http://schemas.microsoft.com/office/drawing/2014/main" id="{6FA23123-DBE4-EA6B-6EDB-258D61D2CCC6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1347" name="Rectangle 3">
            <a:extLst>
              <a:ext uri="{FF2B5EF4-FFF2-40B4-BE49-F238E27FC236}">
                <a16:creationId xmlns:a16="http://schemas.microsoft.com/office/drawing/2014/main" id="{F7A99386-73BE-1EFC-718B-61D1AAA2C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E0792C96-DB45-438D-A830-601805340CC2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209</a:t>
            </a:fld>
            <a:endParaRPr lang="en-US" altLang="ko-KR">
              <a:latin typeface="+mn-lt" charset="0"/>
            </a:endParaRPr>
          </a:p>
        </p:txBody>
      </p:sp>
      <p:sp>
        <p:nvSpPr>
          <p:cNvPr id="441348" name="Rectangle 4">
            <a:extLst>
              <a:ext uri="{FF2B5EF4-FFF2-40B4-BE49-F238E27FC236}">
                <a16:creationId xmlns:a16="http://schemas.microsoft.com/office/drawing/2014/main" id="{75351B2B-638A-7383-1C5E-26EF2D61583C}"/>
              </a:ext>
            </a:extLst>
          </p:cNvPr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E3805A0A-5265-CA4D-42CD-055D6668A8D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35AF91D-6455-46FB-A93F-9138D522173A}" type="slidenum">
              <a:rPr lang="en-US" altLang="ko-KR"/>
              <a:pPr/>
              <a:t>210</a:t>
            </a:fld>
            <a:endParaRPr lang="en-US" altLang="ko-KR"/>
          </a:p>
        </p:txBody>
      </p:sp>
      <p:sp>
        <p:nvSpPr>
          <p:cNvPr id="442369" name="Text Box 1">
            <a:extLst>
              <a:ext uri="{FF2B5EF4-FFF2-40B4-BE49-F238E27FC236}">
                <a16:creationId xmlns:a16="http://schemas.microsoft.com/office/drawing/2014/main" id="{F26CCF7C-1897-D43F-CBDC-E8E7A50B5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6071E825-B705-4485-8510-656B871DBF78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210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42370" name="Rectangle 2">
            <a:extLst>
              <a:ext uri="{FF2B5EF4-FFF2-40B4-BE49-F238E27FC236}">
                <a16:creationId xmlns:a16="http://schemas.microsoft.com/office/drawing/2014/main" id="{8AC6237E-C898-4215-42A1-E776EEA65C4A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2371" name="Rectangle 3">
            <a:extLst>
              <a:ext uri="{FF2B5EF4-FFF2-40B4-BE49-F238E27FC236}">
                <a16:creationId xmlns:a16="http://schemas.microsoft.com/office/drawing/2014/main" id="{AE5A72E2-B1C5-1470-C4EC-CA9573D48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BF171673-0042-40E8-9347-9021ECC39907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210</a:t>
            </a:fld>
            <a:endParaRPr lang="en-US" altLang="ko-KR">
              <a:latin typeface="+mn-lt" charset="0"/>
            </a:endParaRPr>
          </a:p>
        </p:txBody>
      </p:sp>
      <p:sp>
        <p:nvSpPr>
          <p:cNvPr id="442372" name="Rectangle 4">
            <a:extLst>
              <a:ext uri="{FF2B5EF4-FFF2-40B4-BE49-F238E27FC236}">
                <a16:creationId xmlns:a16="http://schemas.microsoft.com/office/drawing/2014/main" id="{2E53E07B-0673-F23D-E592-B238EFE8D166}"/>
              </a:ext>
            </a:extLst>
          </p:cNvPr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1772095B-4393-79EB-3CA3-B5FB4AA8398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A40646-10AF-48E9-B980-3A3610C16DC9}" type="slidenum">
              <a:rPr lang="en-US" altLang="ko-KR"/>
              <a:pPr/>
              <a:t>211</a:t>
            </a:fld>
            <a:endParaRPr lang="en-US" altLang="ko-KR"/>
          </a:p>
        </p:txBody>
      </p:sp>
      <p:sp>
        <p:nvSpPr>
          <p:cNvPr id="443393" name="Text Box 1">
            <a:extLst>
              <a:ext uri="{FF2B5EF4-FFF2-40B4-BE49-F238E27FC236}">
                <a16:creationId xmlns:a16="http://schemas.microsoft.com/office/drawing/2014/main" id="{57634A5F-CE02-C6FC-8C8A-CDC841491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2F537D2E-EFFF-4E2B-8D34-59ECDC9D77B4}" type="slidenum">
              <a:rPr lang="en-US" altLang="ko-KR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211</a:t>
            </a:fld>
            <a:endParaRPr lang="en-US" altLang="ko-KR">
              <a:latin typeface="+mn-lt" charset="0"/>
              <a:cs typeface="+mn-ea" charset="0"/>
            </a:endParaRPr>
          </a:p>
        </p:txBody>
      </p:sp>
      <p:sp>
        <p:nvSpPr>
          <p:cNvPr id="443394" name="Rectangle 2">
            <a:extLst>
              <a:ext uri="{FF2B5EF4-FFF2-40B4-BE49-F238E27FC236}">
                <a16:creationId xmlns:a16="http://schemas.microsoft.com/office/drawing/2014/main" id="{6351650A-B528-F84C-29A7-2B851D1E8951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215900" indent="-214313"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3395" name="Rectangle 3">
            <a:extLst>
              <a:ext uri="{FF2B5EF4-FFF2-40B4-BE49-F238E27FC236}">
                <a16:creationId xmlns:a16="http://schemas.microsoft.com/office/drawing/2014/main" id="{CBB1E93F-1306-2EE1-E759-2111477F2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fld id="{3ABEDDAD-1B2F-44F3-8F58-851E67F7D31C}" type="slidenum">
              <a:rPr lang="en-US" altLang="ko-KR">
                <a:latin typeface="+mn-lt" charset="0"/>
              </a:rPr>
              <a:pPr hangingPunct="1">
                <a:lnSpc>
                  <a:spcPct val="100000"/>
                </a:lnSpc>
              </a:pPr>
              <a:t>211</a:t>
            </a:fld>
            <a:endParaRPr lang="en-US" altLang="ko-KR">
              <a:latin typeface="+mn-lt" charset="0"/>
            </a:endParaRPr>
          </a:p>
        </p:txBody>
      </p:sp>
      <p:sp>
        <p:nvSpPr>
          <p:cNvPr id="443396" name="Rectangle 4">
            <a:extLst>
              <a:ext uri="{FF2B5EF4-FFF2-40B4-BE49-F238E27FC236}">
                <a16:creationId xmlns:a16="http://schemas.microsoft.com/office/drawing/2014/main" id="{1FED45F2-D2C0-29A6-E86F-368A5958780E}"/>
              </a:ext>
            </a:extLst>
          </p:cNvPr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57608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00298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60844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673120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019970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87149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731072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242338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755484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16523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471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411518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18598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316213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953226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02896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77600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94048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283132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935397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258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900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6428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55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939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5454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4119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722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8940" cy="36029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4340" cy="4610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8152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1039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8702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0844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8747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6273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7684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039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0452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0174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206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8940" cy="36029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4340" cy="4610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8408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4780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3137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1025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6840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1411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3809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7491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2513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6308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236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8940" cy="36029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4340" cy="4610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5217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1798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4550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9614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5686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3764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9212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4575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0918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6102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082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8940" cy="36029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4340" cy="4610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2297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5418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1821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503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7665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5330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4016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8666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926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47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8940" cy="36029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4340" cy="4610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9157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2269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4259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3755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9687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677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8940" cy="36029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4340" cy="4610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47305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8940" cy="36029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4340" cy="4610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15224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89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462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096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267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457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470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126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25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95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88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2025-7F4C-4BED-9820-50FDBE4F0C13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43A2-0397-4462-A86C-CC6A3C049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189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F2025-7F4C-4BED-9820-50FDBE4F0C13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843A2-0397-4462-A86C-CC6A3C049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563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e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e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e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e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e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e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그림 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44110"/>
            <a:ext cx="12192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855345" y="609600"/>
            <a:ext cx="3810000" cy="434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240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123825" y="2420620"/>
            <a:ext cx="9895205" cy="85915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dirty="0">
                <a:latin typeface="굴림" pitchFamily="50" charset="-127"/>
                <a:ea typeface="굴림" pitchFamily="50" charset="-127"/>
                <a:cs typeface="굴림" pitchFamily="50" charset="-127"/>
              </a:rPr>
              <a:t>            </a:t>
            </a:r>
            <a:r>
              <a:rPr kumimoji="1" lang="en-US" altLang="ko-KR" sz="2400" dirty="0">
                <a:latin typeface="굴림" pitchFamily="50" charset="-127"/>
                <a:ea typeface="굴림" pitchFamily="50" charset="-127"/>
                <a:cs typeface="굴림" pitchFamily="50" charset="-127"/>
              </a:rPr>
              <a:t>- Think Things </a:t>
            </a:r>
            <a:r>
              <a:rPr kumimoji="1" lang="ko-KR" altLang="en-US" sz="2400" dirty="0">
                <a:latin typeface="굴림" pitchFamily="50" charset="-127"/>
                <a:ea typeface="굴림" pitchFamily="50" charset="-127"/>
                <a:cs typeface="굴림" pitchFamily="50" charset="-127"/>
              </a:rPr>
              <a:t>그룹웨어</a:t>
            </a: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527685" y="836930"/>
            <a:ext cx="8361045" cy="116332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3467" dirty="0">
                <a:solidFill>
                  <a:srgbClr val="000000"/>
                </a:solidFill>
                <a:latin typeface="바탕" pitchFamily="18" charset="-127"/>
                <a:ea typeface="HY견고딕" pitchFamily="18" charset="-127"/>
                <a:cs typeface="바탕" pitchFamily="18" charset="-127"/>
              </a:rPr>
              <a:t>화면정의서</a:t>
            </a:r>
            <a:endParaRPr kumimoji="1" lang="ko-KR" altLang="en-US" sz="8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defTabSz="121917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24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8618855" y="4293235"/>
            <a:ext cx="342138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defTabSz="1219170" fontAlgn="t">
              <a:spcBef>
                <a:spcPct val="0"/>
              </a:spcBef>
              <a:spcAft>
                <a:spcPct val="0"/>
              </a:spcAft>
            </a:pPr>
            <a:endParaRPr kumimoji="1" lang="en-US" altLang="ko-KR" sz="24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Text Box 300"/>
          <p:cNvSpPr txBox="1">
            <a:spLocks noChangeArrowheads="1"/>
          </p:cNvSpPr>
          <p:nvPr/>
        </p:nvSpPr>
        <p:spPr bwMode="auto">
          <a:xfrm>
            <a:off x="4182745" y="9674225"/>
            <a:ext cx="4436745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algn="r" defTabSz="1219170">
              <a:tabLst>
                <a:tab pos="3600361" algn="ctr"/>
                <a:tab pos="7200720" algn="r"/>
              </a:tabLst>
            </a:pPr>
            <a:r>
              <a:rPr lang="en-US" altLang="ko-KR" sz="933">
                <a:latin typeface="Arial" pitchFamily="34" charset="0"/>
                <a:ea typeface="바탕" pitchFamily="18" charset="-127"/>
                <a:cs typeface="Arial" pitchFamily="34" charset="0"/>
              </a:rPr>
              <a:t>Copyright ⓒ 2012ATIT Co., Ltd. All rights reserved </a:t>
            </a:r>
            <a:endParaRPr lang="en-US" altLang="ko-KR" sz="2400"/>
          </a:p>
        </p:txBody>
      </p:sp>
      <p:sp>
        <p:nvSpPr>
          <p:cNvPr id="21" name="Line 302"/>
          <p:cNvSpPr>
            <a:spLocks noChangeShapeType="1"/>
          </p:cNvSpPr>
          <p:nvPr/>
        </p:nvSpPr>
        <p:spPr bwMode="auto">
          <a:xfrm>
            <a:off x="476885" y="609600"/>
            <a:ext cx="97472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22" name="Line 303"/>
          <p:cNvSpPr>
            <a:spLocks noChangeShapeType="1"/>
          </p:cNvSpPr>
          <p:nvPr/>
        </p:nvSpPr>
        <p:spPr bwMode="auto">
          <a:xfrm>
            <a:off x="476885" y="2251710"/>
            <a:ext cx="97472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23" name="Line 304"/>
          <p:cNvSpPr>
            <a:spLocks noChangeShapeType="1"/>
          </p:cNvSpPr>
          <p:nvPr/>
        </p:nvSpPr>
        <p:spPr bwMode="auto">
          <a:xfrm>
            <a:off x="476885" y="3510915"/>
            <a:ext cx="9745345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203200" y="134620"/>
            <a:ext cx="246380" cy="49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400"/>
          </a:p>
        </p:txBody>
      </p:sp>
      <p:sp>
        <p:nvSpPr>
          <p:cNvPr id="25" name="Rectangle 27"/>
          <p:cNvSpPr>
            <a:spLocks noChangeArrowheads="1"/>
          </p:cNvSpPr>
          <p:nvPr/>
        </p:nvSpPr>
        <p:spPr bwMode="auto">
          <a:xfrm>
            <a:off x="203200" y="117475"/>
            <a:ext cx="246380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br>
              <a:rPr kumimoji="1" lang="ko-KR" altLang="ko-KR" sz="800"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240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defTabSz="121917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ko-KR" sz="240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6" name="Rectangle 28"/>
          <p:cNvSpPr>
            <a:spLocks noChangeArrowheads="1"/>
          </p:cNvSpPr>
          <p:nvPr/>
        </p:nvSpPr>
        <p:spPr bwMode="auto">
          <a:xfrm>
            <a:off x="203200" y="363220"/>
            <a:ext cx="246380" cy="49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240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7" name="Rectangle 29"/>
          <p:cNvSpPr>
            <a:spLocks noChangeArrowheads="1"/>
          </p:cNvSpPr>
          <p:nvPr/>
        </p:nvSpPr>
        <p:spPr bwMode="auto">
          <a:xfrm>
            <a:off x="203200" y="363220"/>
            <a:ext cx="246380" cy="49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240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892807"/>
              </p:ext>
            </p:extLst>
          </p:nvPr>
        </p:nvGraphicFramePr>
        <p:xfrm>
          <a:off x="496939" y="5085185"/>
          <a:ext cx="5599062" cy="136815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818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0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6276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문서관리번호</a:t>
                      </a:r>
                    </a:p>
                  </a:txBody>
                  <a:tcPr marL="86381" marR="863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en-US" alt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DDIT-202310-3TEAM</a:t>
                      </a:r>
                      <a:endParaRPr lang="ko-KR" sz="9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6381" marR="863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751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altLang="en-US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작   성   일</a:t>
                      </a:r>
                      <a:endParaRPr lang="ko-KR" sz="9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6381" marR="863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en-US" alt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2024.03.22.</a:t>
                      </a:r>
                      <a:endParaRPr lang="ko-KR" sz="9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6381" marR="863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127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보</a:t>
                      </a:r>
                      <a:r>
                        <a:rPr lang="en-US" alt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안</a:t>
                      </a:r>
                    </a:p>
                  </a:txBody>
                  <a:tcPr marL="86381" marR="863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altLang="en-US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일반</a:t>
                      </a:r>
                      <a:endParaRPr lang="ko-KR" sz="9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6381" marR="863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29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12" descr="C:/Users/PC-20/AppData/Roaming/PolarisOffice/ETemp/18376_12974480/fImage3645051549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425"/>
            <a:ext cx="8512175" cy="4788535"/>
          </a:xfrm>
          <a:prstGeom prst="rect">
            <a:avLst/>
          </a:prstGeom>
          <a:noFill/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798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78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 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 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0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로그아웃에 대한 확인 취소 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082574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메인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로그아웃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로그아웃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 0"/>
          <p:cNvSpPr>
            <a:spLocks/>
          </p:cNvSpPr>
          <p:nvPr/>
        </p:nvSpPr>
        <p:spPr>
          <a:xfrm>
            <a:off x="8094345" y="3315335"/>
            <a:ext cx="185420" cy="18859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  <p:sp>
        <p:nvSpPr>
          <p:cNvPr id="21" name="Rect 0"/>
          <p:cNvSpPr>
            <a:spLocks/>
          </p:cNvSpPr>
          <p:nvPr/>
        </p:nvSpPr>
        <p:spPr>
          <a:xfrm>
            <a:off x="7279005" y="3314700"/>
            <a:ext cx="185420" cy="18859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1</a:t>
            </a:r>
            <a:endParaRPr lang="ko-KR" altLang="en-US" sz="1500" b="1"/>
          </a:p>
        </p:txBody>
      </p:sp>
    </p:spTree>
    <p:extLst>
      <p:ext uri="{BB962C8B-B14F-4D97-AF65-F5344CB8AC3E}">
        <p14:creationId xmlns:p14="http://schemas.microsoft.com/office/powerpoint/2010/main" val="40800261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6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0"/>
            <a:ext cx="8512810" cy="478917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업무추가 하위업무추가 내용입력 완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업무추가 하위업무추가 내용입력 완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모든사항 추가설정 후 등록버튼 클릭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5227955" y="4668520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6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0"/>
            <a:ext cx="8512810" cy="4780915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업무추가 후 화면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업무추가 후 화면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업무 추가가 된 모습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업무 추가한 후 화면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2387600" y="4728845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6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" y="1238250"/>
            <a:ext cx="8521700" cy="479806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간트차트 화면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간트차트 화면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간트차트 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간트차트탭 화면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2283460" y="2001520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6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0"/>
            <a:ext cx="8512810" cy="478028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캘린더 화면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캘린더 화면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캘린더 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월간 버튼 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캘린더 탭 화면 진입시 기본값으로 월간 화면으로 노출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2985135" y="2018665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  <p:sp>
        <p:nvSpPr>
          <p:cNvPr id="11" name="도형 66"/>
          <p:cNvSpPr>
            <a:spLocks/>
          </p:cNvSpPr>
          <p:nvPr/>
        </p:nvSpPr>
        <p:spPr>
          <a:xfrm>
            <a:off x="4191000" y="2341245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6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0"/>
            <a:ext cx="8503920" cy="478028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캘린더 화면 주간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캘린더 화면 주간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주간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주간버튼 클릭시 보여지는 화면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4249420" y="2330450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7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0"/>
            <a:ext cx="8512810" cy="478028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캘린더 화면 일간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캘린더 화면 일간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일간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일간버튼 클릭시 보여지는 화면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4518025" y="2321560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7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0"/>
            <a:ext cx="8521700" cy="478917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업무일지 화면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업무일지 화면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업무일지 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월간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업무일지 진입시 기본값으로 월간화면 노출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3530600" y="2009775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  <p:sp>
        <p:nvSpPr>
          <p:cNvPr id="11" name="도형 72"/>
          <p:cNvSpPr>
            <a:spLocks/>
          </p:cNvSpPr>
          <p:nvPr/>
        </p:nvSpPr>
        <p:spPr>
          <a:xfrm>
            <a:off x="3940175" y="2289175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7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" y="1238250"/>
            <a:ext cx="8521700" cy="478917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업무일지 쓰기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업무일지 쓰기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일지쓰기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작성란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일지쓰기 버튼 클릭후 일지작성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1980565" y="2286635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5732780" y="3025140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7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" y="1238250"/>
            <a:ext cx="8521700" cy="478917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프로젝트 업무일지 화면 주간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프로젝트 업무일지 화면 주간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주간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주간버튼 클릭시 노출화면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4249420" y="2286635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852770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캘린더 조회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탭에서 팀 캘린더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조회화면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5F8C1D7-739D-6757-2F74-290E43C90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1236345"/>
            <a:ext cx="8512175" cy="4787900"/>
          </a:xfrm>
          <a:prstGeom prst="rect">
            <a:avLst/>
          </a:prstGeom>
        </p:spPr>
      </p:pic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477475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캘린더 조회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캘린더 조회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1009650" y="2245360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415340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29E4955-C170-EA88-15EB-857572A88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804349"/>
              </p:ext>
            </p:extLst>
          </p:nvPr>
        </p:nvGraphicFramePr>
        <p:xfrm>
          <a:off x="8512175" y="0"/>
          <a:ext cx="3679825" cy="4788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563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60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556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메인으로 돌아가는 버튼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556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프로필사진과 이메일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전화번호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즈소는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수정할 수 있고 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나머지는 확인만 가능하다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556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556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556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402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346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745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05384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회색 글씨로 된 부분은 수정이 불가능하며 프로필사진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전화번호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주소만 수정가능한 마이페이지 화면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211364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마이페이지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마이페이지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마이페이지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/>
          <p:cNvSpPr>
            <a:spLocks/>
          </p:cNvSpPr>
          <p:nvPr/>
        </p:nvSpPr>
        <p:spPr>
          <a:xfrm>
            <a:off x="4573270" y="5415280"/>
            <a:ext cx="320040" cy="31178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5203190" y="5415280"/>
            <a:ext cx="320040" cy="31178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ED80C4FB-7368-3D54-7EB6-18C786857233}"/>
              </a:ext>
            </a:extLst>
          </p:cNvPr>
          <p:cNvSpPr>
            <a:spLocks/>
          </p:cNvSpPr>
          <p:nvPr/>
        </p:nvSpPr>
        <p:spPr>
          <a:xfrm>
            <a:off x="6456934" y="2858135"/>
            <a:ext cx="320040" cy="31178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3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7197621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40C35D-B89D-D820-D9AD-CFD4CBD14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1236345"/>
            <a:ext cx="8512175" cy="47879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789243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내가 작성한 일정 클릭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수정하기 버튼을 누르면 수정할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삭제 버튼을 누르면 일정을 삭제 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내가 작성한 일정을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수정하기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일정삭제 버튼이 나타나고 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수정하기 버튼을 누르면 수정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일정삭제버튼을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누르면 삭제가 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599135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캘린더 상세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캘린더 상세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3936365" y="3118485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2DF8E0F9-BFB9-1937-EBFD-C94E3B487527}"/>
              </a:ext>
            </a:extLst>
          </p:cNvPr>
          <p:cNvSpPr>
            <a:spLocks/>
          </p:cNvSpPr>
          <p:nvPr/>
        </p:nvSpPr>
        <p:spPr>
          <a:xfrm>
            <a:off x="7127875" y="5713730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97240CBB-6F1C-3F1D-D677-DB6588CCDFC6}"/>
              </a:ext>
            </a:extLst>
          </p:cNvPr>
          <p:cNvSpPr>
            <a:spLocks/>
          </p:cNvSpPr>
          <p:nvPr/>
        </p:nvSpPr>
        <p:spPr>
          <a:xfrm>
            <a:off x="7660640" y="5713730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3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88714965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160776-116F-05F9-853F-E0E625533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1236345"/>
            <a:ext cx="8512175" cy="47879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977098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 일정 등록하기 버튼 클릭하면 등록화면이 나타난다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본인은 참여자에 자동으로 등록되어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 일정 등록하기 버튼을 클릭하면 등록화면이 나타나고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참여자에 본인은 자동으로 등록되어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67550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등록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등록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857250" y="1652270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2DF8E0F9-BFB9-1937-EBFD-C94E3B487527}"/>
              </a:ext>
            </a:extLst>
          </p:cNvPr>
          <p:cNvSpPr>
            <a:spLocks/>
          </p:cNvSpPr>
          <p:nvPr/>
        </p:nvSpPr>
        <p:spPr>
          <a:xfrm>
            <a:off x="1862455" y="2551430"/>
            <a:ext cx="266065" cy="2597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9821194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0D9902-D6CF-1D93-3AC2-571DA6A16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45"/>
            <a:ext cx="8512175" cy="47879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115601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일정의 색상을 변경할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색상 변경 화면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779735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등록화면 색상 변경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등록화면 색상 변경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1321435" y="1497965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8887579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DDD0A4-3666-745B-F2D7-4596EC41D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45"/>
            <a:ext cx="8512175" cy="47879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629694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기본적으로 내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캘릭더가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선택되어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등록 화면에서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기본적으로 내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캘릭더가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선택되어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715997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등록 기본 설정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등록 기본 설정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2242185" y="2071370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9044315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1A583E-6B64-1E86-2A14-F2D071446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45"/>
            <a:ext cx="8512175" cy="47879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379403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프로젝트 캘린더 선택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참여 중인 프로젝트를 선택할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등록 화면에서 프로젝트 캘린더 선택 후 참여 중인 프로젝트 목록에서 프로젝트를 선택할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111252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등록 프로젝트 선택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등록 프로젝트 선택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1946275" y="1833245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914FC54E-935B-5B4B-27DC-9ED273DF3489}"/>
              </a:ext>
            </a:extLst>
          </p:cNvPr>
          <p:cNvSpPr>
            <a:spLocks/>
          </p:cNvSpPr>
          <p:nvPr/>
        </p:nvSpPr>
        <p:spPr>
          <a:xfrm>
            <a:off x="3046730" y="1988820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257741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D729F8-14CA-4B7D-D284-97E6261E7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45"/>
            <a:ext cx="8512175" cy="47879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586964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프로젝트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선택시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프로젝트 참여자가 자동으로 등록된다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참여자들의 일정을 나타낸다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특정 프로젝트를 선택하면 참여자들이 자동으로 등록되며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참석자들의 일정을 볼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561387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등록 참여자 자동등록 및 참여자 일정 확인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등록 참여자 자동등록 및 참여자 일정 확인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3999865" y="2534285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914FC54E-935B-5B4B-27DC-9ED273DF3489}"/>
              </a:ext>
            </a:extLst>
          </p:cNvPr>
          <p:cNvSpPr>
            <a:spLocks/>
          </p:cNvSpPr>
          <p:nvPr/>
        </p:nvSpPr>
        <p:spPr>
          <a:xfrm>
            <a:off x="5377815" y="1729740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88663508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12C45D-6B04-32AF-6627-2B473365B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1236345"/>
            <a:ext cx="8512175" cy="47879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855565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캘린더를 선택하면 날짜를 선택 하는 창이 표시된다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날짜를 선택하고 시간을 입력할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선택을 누르면 날짜와 시간이 선택된다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등록화면에서 캘린더를 선택하면 날짜를 선택하는 창이 표시되고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날짜와 시간을 입력 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672125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등록 날짜 및 시간 선택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등록 날짜 및 시간 선택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878840" y="2317115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914FC54E-935B-5B4B-27DC-9ED273DF3489}"/>
              </a:ext>
            </a:extLst>
          </p:cNvPr>
          <p:cNvSpPr>
            <a:spLocks/>
          </p:cNvSpPr>
          <p:nvPr/>
        </p:nvSpPr>
        <p:spPr>
          <a:xfrm>
            <a:off x="1103630" y="3472180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  <p:sp>
        <p:nvSpPr>
          <p:cNvPr id="7" name="Rect 0">
            <a:extLst>
              <a:ext uri="{FF2B5EF4-FFF2-40B4-BE49-F238E27FC236}">
                <a16:creationId xmlns:a16="http://schemas.microsoft.com/office/drawing/2014/main" id="{A5FE6A41-0986-0757-3993-9E9ECF0FA638}"/>
              </a:ext>
            </a:extLst>
          </p:cNvPr>
          <p:cNvSpPr>
            <a:spLocks/>
          </p:cNvSpPr>
          <p:nvPr/>
        </p:nvSpPr>
        <p:spPr>
          <a:xfrm>
            <a:off x="3178175" y="3942715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3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911051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AD987FC-4824-9472-6930-A3C764B2E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1240790"/>
            <a:ext cx="8512175" cy="47879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649440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장소를 직접 입력하거나 회의실을 예약 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등록 화면에서 장소를 입력하거나 회의실을 예약할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950379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등록 장소 입력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등록 장소 입력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2197735" y="2973070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33278729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09EB69-90BB-C616-89BC-D0A01B8A2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45"/>
            <a:ext cx="8512175" cy="47879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354712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회의실 예약 선택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 가능한 회의실 목록 출력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예약하기 버튼이 나타난다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등록시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회의실을 예약할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94400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등록 회의실 예약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등록 회의실 예약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899160" y="2781300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7" name="Rect 0">
            <a:extLst>
              <a:ext uri="{FF2B5EF4-FFF2-40B4-BE49-F238E27FC236}">
                <a16:creationId xmlns:a16="http://schemas.microsoft.com/office/drawing/2014/main" id="{FFFDD303-86E9-CEE5-B494-95BE1C8A4A6E}"/>
              </a:ext>
            </a:extLst>
          </p:cNvPr>
          <p:cNvSpPr>
            <a:spLocks/>
          </p:cNvSpPr>
          <p:nvPr/>
        </p:nvSpPr>
        <p:spPr>
          <a:xfrm>
            <a:off x="2959735" y="3474720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91C1B62B-18A4-015E-3566-1564DD3F0873}"/>
              </a:ext>
            </a:extLst>
          </p:cNvPr>
          <p:cNvSpPr>
            <a:spLocks/>
          </p:cNvSpPr>
          <p:nvPr/>
        </p:nvSpPr>
        <p:spPr>
          <a:xfrm>
            <a:off x="3469640" y="2781300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3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418146378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FF05F2-3F24-6DD1-5E25-661B3A679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45"/>
            <a:ext cx="8512175" cy="47879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349523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회의실 예약 실패 시 실패했다는 문구가 나타난다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등록에서 회의실 예약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실패시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실패했다는 문구가 나타나는 화면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85771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등록 회의실 예약실패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등록 회의실 예약실패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4589780" y="2767965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125417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290E05FA-D571-8A75-74D2-3BF97FE39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139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 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 버튼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228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진한 글씨 영역만 수정가능하며 수정버튼 클릭시 모달창이 나오고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확인을 누르면 수정사항이 반영되고 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취소를 누르면 취소된다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276673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마이페이지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마이페이지 수정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마이페이지 수정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/>
          <p:cNvSpPr>
            <a:spLocks/>
          </p:cNvSpPr>
          <p:nvPr/>
        </p:nvSpPr>
        <p:spPr>
          <a:xfrm>
            <a:off x="4618355" y="3820795"/>
            <a:ext cx="319405" cy="31115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5015230" y="3820795"/>
            <a:ext cx="319405" cy="31115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2</a:t>
            </a:r>
            <a:endParaRPr lang="ko-KR" altLang="en-US" sz="1500" b="1"/>
          </a:p>
        </p:txBody>
      </p:sp>
    </p:spTree>
    <p:extLst>
      <p:ext uri="{BB962C8B-B14F-4D97-AF65-F5344CB8AC3E}">
        <p14:creationId xmlns:p14="http://schemas.microsoft.com/office/powerpoint/2010/main" val="23344178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FF40D1-1C9C-1371-1A79-57F6A3C45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45"/>
            <a:ext cx="8512175" cy="47879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75536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회의실 예약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완료시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예약 완료라고 표시된다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일정등록에서 회의실 예약 완료 화면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494132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등록 회의실 예약완료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등록 회의실 예약완료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3509645" y="2807335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9209371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3846E7-A621-E0B1-51CE-7D78FE72F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1236345"/>
            <a:ext cx="8512175" cy="47879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565033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일정의 알림을 설정할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등록시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알림을 설정할 수 있는 화면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361801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등록 알림 설정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등록 알림 설정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2171065" y="3019425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8975555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450380-BECA-80D1-212B-901F8E94E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1236345"/>
            <a:ext cx="8512175" cy="47879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46036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 직접 입력 선택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본인이 원하는 시간으로 설정 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등록에서 알림 설정시간을 원하는 시간으로 설정 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234230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등록 알림 설정 시간 직접 입력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일정 등록 알림 설정 시간 직접 입력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832485" y="2973070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D8DCA61D-343D-2F9C-E62B-B0BD93E5D353}"/>
              </a:ext>
            </a:extLst>
          </p:cNvPr>
          <p:cNvSpPr>
            <a:spLocks/>
          </p:cNvSpPr>
          <p:nvPr/>
        </p:nvSpPr>
        <p:spPr>
          <a:xfrm>
            <a:off x="2661285" y="3284220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728709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21135235-6FC1-A8B5-F037-8AB01236F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-1"/>
          <a:ext cx="3679825" cy="51339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964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8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 결재 진행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8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자주 쓰는 양식 수정 버튼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8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최근 결재 대기 문서 목록 출력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8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결재하기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18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 진행 문서 목록 출력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18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 완료 문서 목록 출력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18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18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8598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86017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전자결재 홈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전자결재 메뉴의 간략한 목록을 출력한다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홈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홈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1138619" y="1841472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6395E98D-0DDB-6D70-C864-AD531FAC67B3}"/>
              </a:ext>
            </a:extLst>
          </p:cNvPr>
          <p:cNvSpPr>
            <a:spLocks/>
          </p:cNvSpPr>
          <p:nvPr/>
        </p:nvSpPr>
        <p:spPr>
          <a:xfrm>
            <a:off x="1557719" y="2472690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A352C5FF-3D5A-6CC3-4085-E5D563E3FB05}"/>
              </a:ext>
            </a:extLst>
          </p:cNvPr>
          <p:cNvSpPr>
            <a:spLocks/>
          </p:cNvSpPr>
          <p:nvPr/>
        </p:nvSpPr>
        <p:spPr>
          <a:xfrm>
            <a:off x="2610815" y="1898780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3</a:t>
            </a:r>
            <a:endParaRPr lang="ko-KR" altLang="en-US" sz="1500" b="1" dirty="0"/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C566ADBB-A18C-D2FF-0D13-F88B4F897460}"/>
              </a:ext>
            </a:extLst>
          </p:cNvPr>
          <p:cNvSpPr>
            <a:spLocks/>
          </p:cNvSpPr>
          <p:nvPr/>
        </p:nvSpPr>
        <p:spPr>
          <a:xfrm>
            <a:off x="7625144" y="1699110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7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444F26AA-3097-3ABD-754B-DFD1B6E0B0A9}"/>
              </a:ext>
            </a:extLst>
          </p:cNvPr>
          <p:cNvSpPr>
            <a:spLocks/>
          </p:cNvSpPr>
          <p:nvPr/>
        </p:nvSpPr>
        <p:spPr>
          <a:xfrm>
            <a:off x="6253544" y="2846369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4</a:t>
            </a:r>
            <a:endParaRPr lang="ko-KR" altLang="en-US" sz="1500" b="1" dirty="0"/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D9581695-4E46-15D6-9653-35374AE6A827}"/>
              </a:ext>
            </a:extLst>
          </p:cNvPr>
          <p:cNvSpPr>
            <a:spLocks/>
          </p:cNvSpPr>
          <p:nvPr/>
        </p:nvSpPr>
        <p:spPr>
          <a:xfrm>
            <a:off x="2424494" y="3157183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5</a:t>
            </a:r>
            <a:endParaRPr lang="ko-KR" altLang="en-US" sz="1500" b="1" dirty="0"/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92CE0D0E-B784-D8D0-8A78-A628CAED3AF0}"/>
              </a:ext>
            </a:extLst>
          </p:cNvPr>
          <p:cNvSpPr>
            <a:spLocks/>
          </p:cNvSpPr>
          <p:nvPr/>
        </p:nvSpPr>
        <p:spPr>
          <a:xfrm>
            <a:off x="2265040" y="4279950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6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2079029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72D662E7-068D-4432-4C6C-C40163160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6820"/>
            <a:ext cx="8512000" cy="4788000"/>
          </a:xfrm>
          <a:prstGeom prst="rect">
            <a:avLst/>
          </a:prstGeom>
        </p:spPr>
      </p:pic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1" i="0" kern="1200" dirty="0" err="1">
                          <a:solidFill>
                            <a:schemeClr val="tx1"/>
                          </a:solidFill>
                        </a:rPr>
                        <a:t>자주쓰는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 양식 수정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1" i="0" kern="1200" dirty="0" err="1">
                          <a:solidFill>
                            <a:schemeClr val="tx1"/>
                          </a:solidFill>
                        </a:rPr>
                        <a:t>자주쓰는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 양식 수정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1097530" y="2220296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D8DCA61D-343D-2F9C-E62B-B0BD93E5D353}"/>
              </a:ext>
            </a:extLst>
          </p:cNvPr>
          <p:cNvSpPr>
            <a:spLocks/>
          </p:cNvSpPr>
          <p:nvPr/>
        </p:nvSpPr>
        <p:spPr>
          <a:xfrm>
            <a:off x="1464063" y="2220296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BAABE253-8041-4A2A-D662-180170587920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79825" cy="325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1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자주 쓰는 양식 수정 버튼을 누르면 확인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버튼이 활성화된다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Rect 0">
            <a:extLst>
              <a:ext uri="{FF2B5EF4-FFF2-40B4-BE49-F238E27FC236}">
                <a16:creationId xmlns:a16="http://schemas.microsoft.com/office/drawing/2014/main" id="{036FB075-51F7-831C-C0CB-64D527646F15}"/>
              </a:ext>
            </a:extLst>
          </p:cNvPr>
          <p:cNvSpPr>
            <a:spLocks/>
          </p:cNvSpPr>
          <p:nvPr/>
        </p:nvSpPr>
        <p:spPr>
          <a:xfrm>
            <a:off x="1625988" y="2687021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592486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B21793A8-24EE-0F85-B7D3-41718AF39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" y="1236345"/>
            <a:ext cx="8512000" cy="4788000"/>
          </a:xfrm>
          <a:prstGeom prst="rect">
            <a:avLst/>
          </a:prstGeom>
        </p:spPr>
      </p:pic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검색 상세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검색 상세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5692689" y="2104805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D8DCA61D-343D-2F9C-E62B-B0BD93E5D353}"/>
              </a:ext>
            </a:extLst>
          </p:cNvPr>
          <p:cNvSpPr>
            <a:spLocks/>
          </p:cNvSpPr>
          <p:nvPr/>
        </p:nvSpPr>
        <p:spPr>
          <a:xfrm>
            <a:off x="7659094" y="4356894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4719FE-4671-25BD-5DA0-BB601E29AB8B}"/>
              </a:ext>
            </a:extLst>
          </p:cNvPr>
          <p:cNvGraphicFramePr>
            <a:graphicFrameLocks noGrp="1"/>
          </p:cNvGraphicFramePr>
          <p:nvPr/>
        </p:nvGraphicFramePr>
        <p:xfrm>
          <a:off x="8511540" y="-3315"/>
          <a:ext cx="3679825" cy="325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1465784431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550822573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525427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검색 조건 입력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02105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검색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06746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취소 버튼을 누르면 창이 닫힌다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680484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216282"/>
                  </a:ext>
                </a:extLst>
              </a:tr>
              <a:tr h="126301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상세 버튼을 누르면 나타나는 창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조건을 입력하고 검색을 누르면 해당하는 문서들만 출력된다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903096"/>
                  </a:ext>
                </a:extLst>
              </a:tr>
            </a:tbl>
          </a:graphicData>
        </a:graphic>
      </p:graphicFrame>
      <p:sp>
        <p:nvSpPr>
          <p:cNvPr id="3" name="Rect 0">
            <a:extLst>
              <a:ext uri="{FF2B5EF4-FFF2-40B4-BE49-F238E27FC236}">
                <a16:creationId xmlns:a16="http://schemas.microsoft.com/office/drawing/2014/main" id="{A09207C6-66BE-5F23-4D6F-025AF4BF0557}"/>
              </a:ext>
            </a:extLst>
          </p:cNvPr>
          <p:cNvSpPr>
            <a:spLocks/>
          </p:cNvSpPr>
          <p:nvPr/>
        </p:nvSpPr>
        <p:spPr>
          <a:xfrm>
            <a:off x="8033599" y="4366419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4F9A4B-B019-74CD-84EA-42FDF5EB841B}"/>
              </a:ext>
            </a:extLst>
          </p:cNvPr>
          <p:cNvSpPr/>
          <p:nvPr/>
        </p:nvSpPr>
        <p:spPr>
          <a:xfrm>
            <a:off x="6978926" y="3632752"/>
            <a:ext cx="740465" cy="16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8238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E4AAE125-B170-368F-8478-1DD8B009F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899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자주 쓰는 양식으로 추가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양식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검색창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양식 목록 출력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창이 닫힌다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6248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8000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 결재 진행 버튼을 누르면 나타나는 창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양식 목록이 출력된다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선택하고 자주 쓰는 양식으로 추가를 누르면 자주 쓰는 양식으로 추가가 되고 확인을 누르면 작성 페이지로 넘어간다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새 결제 진행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새 결제 진행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3615119" y="2317283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D8DCA61D-343D-2F9C-E62B-B0BD93E5D353}"/>
              </a:ext>
            </a:extLst>
          </p:cNvPr>
          <p:cNvSpPr>
            <a:spLocks/>
          </p:cNvSpPr>
          <p:nvPr/>
        </p:nvSpPr>
        <p:spPr>
          <a:xfrm>
            <a:off x="3774573" y="3378001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D1FDF1D1-9A81-235E-1A5E-8A34E9C02F05}"/>
              </a:ext>
            </a:extLst>
          </p:cNvPr>
          <p:cNvSpPr>
            <a:spLocks/>
          </p:cNvSpPr>
          <p:nvPr/>
        </p:nvSpPr>
        <p:spPr>
          <a:xfrm>
            <a:off x="4564157" y="2853691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BCF7637C-4D43-6602-956C-EC23A240F3A2}"/>
              </a:ext>
            </a:extLst>
          </p:cNvPr>
          <p:cNvSpPr>
            <a:spLocks/>
          </p:cNvSpPr>
          <p:nvPr/>
        </p:nvSpPr>
        <p:spPr>
          <a:xfrm>
            <a:off x="3839113" y="5519657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4</a:t>
            </a: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D25A1884-4A9C-2901-5503-7B1366629904}"/>
              </a:ext>
            </a:extLst>
          </p:cNvPr>
          <p:cNvSpPr>
            <a:spLocks/>
          </p:cNvSpPr>
          <p:nvPr/>
        </p:nvSpPr>
        <p:spPr>
          <a:xfrm>
            <a:off x="4193986" y="5519657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9051426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5F17DE57-F170-7D1C-6331-E3ABD8807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899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결재요청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임시저장 버튼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미리보기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결재정보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 입력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결재선 출력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6248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8000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문서를 선택하면 나오는 입력 화면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양식에 따라 내용을 입력하고 결재선을 설정한다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새 결제 문서 선택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새 결제 문서 선택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1700594" y="2142826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D8DCA61D-343D-2F9C-E62B-B0BD93E5D353}"/>
              </a:ext>
            </a:extLst>
          </p:cNvPr>
          <p:cNvSpPr>
            <a:spLocks/>
          </p:cNvSpPr>
          <p:nvPr/>
        </p:nvSpPr>
        <p:spPr>
          <a:xfrm>
            <a:off x="2077975" y="2142826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A297EE5E-0900-925F-10BA-0ADD52F1D708}"/>
              </a:ext>
            </a:extLst>
          </p:cNvPr>
          <p:cNvSpPr>
            <a:spLocks/>
          </p:cNvSpPr>
          <p:nvPr/>
        </p:nvSpPr>
        <p:spPr>
          <a:xfrm>
            <a:off x="2443737" y="2138948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7FBCABA4-64FB-2563-5AF7-790EA3BFC5F0}"/>
              </a:ext>
            </a:extLst>
          </p:cNvPr>
          <p:cNvSpPr>
            <a:spLocks/>
          </p:cNvSpPr>
          <p:nvPr/>
        </p:nvSpPr>
        <p:spPr>
          <a:xfrm>
            <a:off x="2707966" y="1672223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4</a:t>
            </a:r>
          </a:p>
        </p:txBody>
      </p:sp>
      <p:sp>
        <p:nvSpPr>
          <p:cNvPr id="7" name="Rect 0">
            <a:extLst>
              <a:ext uri="{FF2B5EF4-FFF2-40B4-BE49-F238E27FC236}">
                <a16:creationId xmlns:a16="http://schemas.microsoft.com/office/drawing/2014/main" id="{6B1C2E57-E662-B9F1-9A3B-F59B33FF24AC}"/>
              </a:ext>
            </a:extLst>
          </p:cNvPr>
          <p:cNvSpPr>
            <a:spLocks/>
          </p:cNvSpPr>
          <p:nvPr/>
        </p:nvSpPr>
        <p:spPr>
          <a:xfrm>
            <a:off x="3054678" y="1672223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5</a:t>
            </a: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3EF60B29-9FDC-BACD-3FAB-7F28873D9D5A}"/>
              </a:ext>
            </a:extLst>
          </p:cNvPr>
          <p:cNvSpPr>
            <a:spLocks/>
          </p:cNvSpPr>
          <p:nvPr/>
        </p:nvSpPr>
        <p:spPr>
          <a:xfrm>
            <a:off x="3214132" y="3063975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6</a:t>
            </a:r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3150028E-99E4-080F-3093-02282F86E169}"/>
              </a:ext>
            </a:extLst>
          </p:cNvPr>
          <p:cNvSpPr>
            <a:spLocks/>
          </p:cNvSpPr>
          <p:nvPr/>
        </p:nvSpPr>
        <p:spPr>
          <a:xfrm>
            <a:off x="7476741" y="1828134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316664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C0E8307-3FA1-E73E-D96B-9D20E43D1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36345"/>
            <a:ext cx="8512000" cy="4787999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988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 정보 입력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결재요청 버튼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결재요청 버튼을 누르면 나타나는 창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문서에 대한 정보들을 입력하고 결재요청을 누르면 결재선으로 지정한 사원에게 결재요청이 간다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결재 요청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결재 요청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3082093" y="2801637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D8DCA61D-343D-2F9C-E62B-B0BD93E5D353}"/>
              </a:ext>
            </a:extLst>
          </p:cNvPr>
          <p:cNvSpPr>
            <a:spLocks/>
          </p:cNvSpPr>
          <p:nvPr/>
        </p:nvSpPr>
        <p:spPr>
          <a:xfrm>
            <a:off x="4724976" y="4625999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35AB702E-56DF-9D97-D26A-562CFBE71B9B}"/>
              </a:ext>
            </a:extLst>
          </p:cNvPr>
          <p:cNvSpPr>
            <a:spLocks/>
          </p:cNvSpPr>
          <p:nvPr/>
        </p:nvSpPr>
        <p:spPr>
          <a:xfrm>
            <a:off x="5126132" y="4625999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3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01135325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B38A171-2038-49E9-7C5A-C909EA26F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2257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임시저장을 누르면 나오는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확인창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임시저장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임시저장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4443794" y="3210143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D8DCA61D-343D-2F9C-E62B-B0BD93E5D353}"/>
              </a:ext>
            </a:extLst>
          </p:cNvPr>
          <p:cNvSpPr>
            <a:spLocks/>
          </p:cNvSpPr>
          <p:nvPr/>
        </p:nvSpPr>
        <p:spPr>
          <a:xfrm>
            <a:off x="4800802" y="3210143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04390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15" descr="C:/Users/PC-20/AppData/Roaming/PolarisOffice/ETemp/18376_12974480/fImage3477811567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8565"/>
            <a:ext cx="8512175" cy="4788535"/>
          </a:xfrm>
          <a:prstGeom prst="rect">
            <a:avLst/>
          </a:prstGeom>
          <a:noFill/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987641"/>
              </p:ext>
            </p:extLst>
          </p:nvPr>
        </p:nvGraphicFramePr>
        <p:xfrm>
          <a:off x="8512175" y="0"/>
          <a:ext cx="3679825" cy="3798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78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 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환경설정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 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실행 버튼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채팅설정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뉴스키워드설정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알림설정이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가능하다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0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환경설정 버튼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모달창이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나오고 실행과 취소가 가능하다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59673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메인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환경설정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환경설정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 0"/>
          <p:cNvSpPr>
            <a:spLocks/>
          </p:cNvSpPr>
          <p:nvPr/>
        </p:nvSpPr>
        <p:spPr>
          <a:xfrm>
            <a:off x="7700010" y="2992755"/>
            <a:ext cx="158750" cy="15303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  <p:sp>
        <p:nvSpPr>
          <p:cNvPr id="21" name="Rect 0"/>
          <p:cNvSpPr>
            <a:spLocks/>
          </p:cNvSpPr>
          <p:nvPr/>
        </p:nvSpPr>
        <p:spPr>
          <a:xfrm>
            <a:off x="7933055" y="1128395"/>
            <a:ext cx="185420" cy="18859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1</a:t>
            </a:r>
            <a:endParaRPr lang="ko-KR" altLang="en-US" sz="1500" b="1"/>
          </a:p>
        </p:txBody>
      </p:sp>
      <p:sp>
        <p:nvSpPr>
          <p:cNvPr id="23" name="도형 16"/>
          <p:cNvSpPr>
            <a:spLocks/>
          </p:cNvSpPr>
          <p:nvPr/>
        </p:nvSpPr>
        <p:spPr>
          <a:xfrm>
            <a:off x="8004810" y="2992755"/>
            <a:ext cx="158750" cy="15303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3</a:t>
            </a:r>
            <a:endParaRPr lang="ko-KR" altLang="en-US" sz="1500" b="1"/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5E7E2137-7C04-A64A-8250-9DB419C955E5}"/>
              </a:ext>
            </a:extLst>
          </p:cNvPr>
          <p:cNvSpPr>
            <a:spLocks/>
          </p:cNvSpPr>
          <p:nvPr/>
        </p:nvSpPr>
        <p:spPr>
          <a:xfrm>
            <a:off x="7255002" y="1704468"/>
            <a:ext cx="183134" cy="193992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4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40094690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9FF357A6-3015-1846-9219-CF76F504F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2257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전달될 기안서 출력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뒤로 버튼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미리보기 버튼을 누르면 나오는 화면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미리보기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미리보기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4519994" y="1983105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D8DCA61D-343D-2F9C-E62B-B0BD93E5D353}"/>
              </a:ext>
            </a:extLst>
          </p:cNvPr>
          <p:cNvSpPr>
            <a:spLocks/>
          </p:cNvSpPr>
          <p:nvPr/>
        </p:nvSpPr>
        <p:spPr>
          <a:xfrm>
            <a:off x="5102140" y="6024345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661659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5867864-B202-F3BC-8E8C-71F9D2038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2257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창이 닫힌다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나타나는 창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버튼을 누르면 전자결재 홈으로 넘어간다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문서 선택 후 취소 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문서 선택 후 취소 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4481894" y="3219668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D8DCA61D-343D-2F9C-E62B-B0BD93E5D353}"/>
              </a:ext>
            </a:extLst>
          </p:cNvPr>
          <p:cNvSpPr>
            <a:spLocks/>
          </p:cNvSpPr>
          <p:nvPr/>
        </p:nvSpPr>
        <p:spPr>
          <a:xfrm>
            <a:off x="4819852" y="3219668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049299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93153FF-39FA-2BC7-3F29-ECE3B2576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491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참조자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결재선 버튼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 목록 출력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사원 출력 영역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 컬렉션으로 저장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창이 닫힌다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삭제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36512"/>
                  </a:ext>
                </a:extLst>
              </a:tr>
              <a:tr h="37345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065519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결재정보 버튼을 누르면 나오는 창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검색을 하여 찾거나 목록에서 클릭하면 선택한 사원 출력 영역에 나타난다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결재선을 선택하고 확인 버튼을 누르면 설정된다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결재정보 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결재정보 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1662494" y="3630345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4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D8DCA61D-343D-2F9C-E62B-B0BD93E5D353}"/>
              </a:ext>
            </a:extLst>
          </p:cNvPr>
          <p:cNvSpPr>
            <a:spLocks/>
          </p:cNvSpPr>
          <p:nvPr/>
        </p:nvSpPr>
        <p:spPr>
          <a:xfrm>
            <a:off x="5748517" y="4642149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7</a:t>
            </a:r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DCEB919F-0FEF-91AD-B279-C0B7BCE2477D}"/>
              </a:ext>
            </a:extLst>
          </p:cNvPr>
          <p:cNvSpPr>
            <a:spLocks/>
          </p:cNvSpPr>
          <p:nvPr/>
        </p:nvSpPr>
        <p:spPr>
          <a:xfrm>
            <a:off x="5025918" y="3164124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5</a:t>
            </a:r>
            <a:endParaRPr lang="ko-KR" altLang="en-US" sz="1500" b="1" dirty="0"/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569CEEE3-3ED5-9E01-4C4E-06688B794983}"/>
              </a:ext>
            </a:extLst>
          </p:cNvPr>
          <p:cNvSpPr>
            <a:spLocks/>
          </p:cNvSpPr>
          <p:nvPr/>
        </p:nvSpPr>
        <p:spPr>
          <a:xfrm>
            <a:off x="1662494" y="3072248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3</a:t>
            </a:r>
            <a:endParaRPr lang="ko-KR" altLang="en-US" sz="1500" b="1" dirty="0"/>
          </a:p>
        </p:txBody>
      </p:sp>
      <p:sp>
        <p:nvSpPr>
          <p:cNvPr id="7" name="Rect 0">
            <a:extLst>
              <a:ext uri="{FF2B5EF4-FFF2-40B4-BE49-F238E27FC236}">
                <a16:creationId xmlns:a16="http://schemas.microsoft.com/office/drawing/2014/main" id="{0CDFAD05-A038-552E-D3B0-34F59F3411DC}"/>
              </a:ext>
            </a:extLst>
          </p:cNvPr>
          <p:cNvSpPr>
            <a:spLocks/>
          </p:cNvSpPr>
          <p:nvPr/>
        </p:nvSpPr>
        <p:spPr>
          <a:xfrm>
            <a:off x="6096000" y="4642149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8</a:t>
            </a: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A7BA055A-8260-C315-0AAF-3A4789A87D68}"/>
              </a:ext>
            </a:extLst>
          </p:cNvPr>
          <p:cNvSpPr>
            <a:spLocks/>
          </p:cNvSpPr>
          <p:nvPr/>
        </p:nvSpPr>
        <p:spPr>
          <a:xfrm>
            <a:off x="2602838" y="2533986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6004BDC0-4517-4FF7-8A94-B2E3691B48E0}"/>
              </a:ext>
            </a:extLst>
          </p:cNvPr>
          <p:cNvSpPr>
            <a:spLocks/>
          </p:cNvSpPr>
          <p:nvPr/>
        </p:nvSpPr>
        <p:spPr>
          <a:xfrm>
            <a:off x="3081517" y="2761434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A11869E3-B9E6-6D4B-EB0D-8320A56B4FF1}"/>
              </a:ext>
            </a:extLst>
          </p:cNvPr>
          <p:cNvSpPr>
            <a:spLocks/>
          </p:cNvSpPr>
          <p:nvPr/>
        </p:nvSpPr>
        <p:spPr>
          <a:xfrm>
            <a:off x="3839454" y="4642149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6</a:t>
            </a:r>
            <a:endParaRPr lang="ko-KR" altLang="en-US" sz="1500" b="1" dirty="0"/>
          </a:p>
        </p:txBody>
      </p:sp>
      <p:sp>
        <p:nvSpPr>
          <p:cNvPr id="14" name="Rect 0">
            <a:extLst>
              <a:ext uri="{FF2B5EF4-FFF2-40B4-BE49-F238E27FC236}">
                <a16:creationId xmlns:a16="http://schemas.microsoft.com/office/drawing/2014/main" id="{A4450DA9-99DD-4D4A-542D-3F65B72209E8}"/>
              </a:ext>
            </a:extLst>
          </p:cNvPr>
          <p:cNvSpPr>
            <a:spLocks/>
          </p:cNvSpPr>
          <p:nvPr/>
        </p:nvSpPr>
        <p:spPr>
          <a:xfrm>
            <a:off x="6003263" y="2606027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9</a:t>
            </a: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D0875D0F-C220-4031-62B6-20483057ECF3}"/>
              </a:ext>
            </a:extLst>
          </p:cNvPr>
          <p:cNvSpPr>
            <a:spLocks/>
          </p:cNvSpPr>
          <p:nvPr/>
        </p:nvSpPr>
        <p:spPr>
          <a:xfrm>
            <a:off x="6255454" y="3557755"/>
            <a:ext cx="392996" cy="383403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0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8501936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컴퓨터 아이콘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38EA105-41E7-2BB0-455B-E0CEC757E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2257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창이 닫힌다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 결재선으로 저장 버튼을 누르면 나타나는 창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결재선 이름을 입력하고 확인 버튼을 누르면 현재 설정된 결재선이 나의 결재선에 저장된다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결재선 저장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결재선 저장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4226790" y="4142441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D8DCA61D-343D-2F9C-E62B-B0BD93E5D353}"/>
              </a:ext>
            </a:extLst>
          </p:cNvPr>
          <p:cNvSpPr>
            <a:spLocks/>
          </p:cNvSpPr>
          <p:nvPr/>
        </p:nvSpPr>
        <p:spPr>
          <a:xfrm>
            <a:off x="4574273" y="4142441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6712804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FD03C6D8-CAF2-A8B0-9F0F-59ECA6B8E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232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결재선 명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결재선 삭제 버튼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결재선 출력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55474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삭제 버튼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805317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25067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84728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880014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결재선 명을 누르면 사원 목록이 조회되고 확인 버튼을 누르면 해당 결재선으로 설정된다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나의 결재선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나의 결재선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2653094" y="3035468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D8DCA61D-343D-2F9C-E62B-B0BD93E5D353}"/>
              </a:ext>
            </a:extLst>
          </p:cNvPr>
          <p:cNvSpPr>
            <a:spLocks/>
          </p:cNvSpPr>
          <p:nvPr/>
        </p:nvSpPr>
        <p:spPr>
          <a:xfrm>
            <a:off x="4936421" y="2724654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073FFF56-6E22-1884-E8D7-E7D846C00731}"/>
              </a:ext>
            </a:extLst>
          </p:cNvPr>
          <p:cNvSpPr>
            <a:spLocks/>
          </p:cNvSpPr>
          <p:nvPr/>
        </p:nvSpPr>
        <p:spPr>
          <a:xfrm>
            <a:off x="1675268" y="3035468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7" name="Rect 0">
            <a:extLst>
              <a:ext uri="{FF2B5EF4-FFF2-40B4-BE49-F238E27FC236}">
                <a16:creationId xmlns:a16="http://schemas.microsoft.com/office/drawing/2014/main" id="{6015C4C4-464D-9B5A-91C1-C05DDDFE787E}"/>
              </a:ext>
            </a:extLst>
          </p:cNvPr>
          <p:cNvSpPr>
            <a:spLocks/>
          </p:cNvSpPr>
          <p:nvPr/>
        </p:nvSpPr>
        <p:spPr>
          <a:xfrm>
            <a:off x="5777092" y="5182104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6</a:t>
            </a: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261069D9-7822-ECC4-C6B7-AEEE06FA1127}"/>
              </a:ext>
            </a:extLst>
          </p:cNvPr>
          <p:cNvSpPr>
            <a:spLocks/>
          </p:cNvSpPr>
          <p:nvPr/>
        </p:nvSpPr>
        <p:spPr>
          <a:xfrm>
            <a:off x="6129517" y="5182104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7</a:t>
            </a:r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C80E5328-87AE-8C4E-FEB6-3D2C371ABD10}"/>
              </a:ext>
            </a:extLst>
          </p:cNvPr>
          <p:cNvSpPr>
            <a:spLocks/>
          </p:cNvSpPr>
          <p:nvPr/>
        </p:nvSpPr>
        <p:spPr>
          <a:xfrm>
            <a:off x="5970063" y="2571771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4</a:t>
            </a:r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5C04C44C-6CB0-D87A-21C4-ACBB59B5781B}"/>
              </a:ext>
            </a:extLst>
          </p:cNvPr>
          <p:cNvSpPr>
            <a:spLocks/>
          </p:cNvSpPr>
          <p:nvPr/>
        </p:nvSpPr>
        <p:spPr>
          <a:xfrm>
            <a:off x="6255813" y="3535864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528827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92D9D8-DD0F-FBC4-4A1C-AB3817191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60" y="1236345"/>
            <a:ext cx="8512000" cy="4787999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2257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참조자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설정 화면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결재 정보 </a:t>
                      </a:r>
                      <a:r>
                        <a:rPr lang="ko-KR" altLang="en-US" sz="1100" b="1" i="0" kern="1200" dirty="0" err="1">
                          <a:solidFill>
                            <a:schemeClr val="tx1"/>
                          </a:solidFill>
                        </a:rPr>
                        <a:t>참조자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결재 정보 </a:t>
                      </a:r>
                      <a:r>
                        <a:rPr lang="ko-KR" altLang="en-US" sz="1100" b="1" i="0" kern="1200" dirty="0" err="1">
                          <a:solidFill>
                            <a:schemeClr val="tx1"/>
                          </a:solidFill>
                        </a:rPr>
                        <a:t>참조자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5758042" y="4577248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D8DCA61D-343D-2F9C-E62B-B0BD93E5D353}"/>
              </a:ext>
            </a:extLst>
          </p:cNvPr>
          <p:cNvSpPr>
            <a:spLocks/>
          </p:cNvSpPr>
          <p:nvPr/>
        </p:nvSpPr>
        <p:spPr>
          <a:xfrm>
            <a:off x="6137627" y="4577248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</a:p>
        </p:txBody>
      </p:sp>
      <p:pic>
        <p:nvPicPr>
          <p:cNvPr id="12" name="그림 11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279538B1-A0CC-9669-4F6A-6A34D4154F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4" t="36047" r="26087" b="61168"/>
          <a:stretch/>
        </p:blipFill>
        <p:spPr>
          <a:xfrm>
            <a:off x="5960538" y="3076575"/>
            <a:ext cx="478362" cy="133350"/>
          </a:xfrm>
          <a:prstGeom prst="rect">
            <a:avLst/>
          </a:prstGeom>
        </p:spPr>
      </p:pic>
      <p:pic>
        <p:nvPicPr>
          <p:cNvPr id="2" name="그림 1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5249987-B62A-1C84-A1F6-AAD0B8F304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4" t="36047" r="26087" b="61168"/>
          <a:stretch/>
        </p:blipFill>
        <p:spPr>
          <a:xfrm>
            <a:off x="5856819" y="2711450"/>
            <a:ext cx="478362" cy="1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9148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1D5BF364-897F-D4F7-C493-4B75D4944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740879"/>
              </p:ext>
            </p:extLst>
          </p:nvPr>
        </p:nvGraphicFramePr>
        <p:xfrm>
          <a:off x="8512175" y="0"/>
          <a:ext cx="3679825" cy="3442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 대기 문서 목록 출력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일괄 결재 버튼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문서함에서 제목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기안자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기안부서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결재양식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결재선으로 간편 검색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결재대기문서 상세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013165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 대기 문서 화면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나에게 결재요청이 온 문서의 목록이 출력된다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문서를 체크하고 일괄 결재 버튼을 누르면 일괄결재 확인창이 뜬다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제목을 누르면 상세페이지로 이동한다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결재 대기문서 목록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결재 대기문서 목록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2424494" y="1676082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D8DCA61D-343D-2F9C-E62B-B0BD93E5D353}"/>
              </a:ext>
            </a:extLst>
          </p:cNvPr>
          <p:cNvSpPr>
            <a:spLocks/>
          </p:cNvSpPr>
          <p:nvPr/>
        </p:nvSpPr>
        <p:spPr>
          <a:xfrm>
            <a:off x="1454065" y="1858458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DBE19CEB-D95D-B258-9FFC-CB199CB1BB53}"/>
              </a:ext>
            </a:extLst>
          </p:cNvPr>
          <p:cNvSpPr>
            <a:spLocks/>
          </p:cNvSpPr>
          <p:nvPr/>
        </p:nvSpPr>
        <p:spPr>
          <a:xfrm>
            <a:off x="4425865" y="2991933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7" name="Rect 0">
            <a:extLst>
              <a:ext uri="{FF2B5EF4-FFF2-40B4-BE49-F238E27FC236}">
                <a16:creationId xmlns:a16="http://schemas.microsoft.com/office/drawing/2014/main" id="{95C378B1-E247-2BB6-AEEE-13EA496EF355}"/>
              </a:ext>
            </a:extLst>
          </p:cNvPr>
          <p:cNvSpPr>
            <a:spLocks/>
          </p:cNvSpPr>
          <p:nvPr/>
        </p:nvSpPr>
        <p:spPr>
          <a:xfrm>
            <a:off x="5845090" y="3273593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4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1D0CA16-454B-C850-8023-BAC2DFA38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977" y="3429000"/>
            <a:ext cx="290233" cy="533400"/>
          </a:xfrm>
          <a:prstGeom prst="rect">
            <a:avLst/>
          </a:prstGeom>
        </p:spPr>
      </p:pic>
      <p:sp>
        <p:nvSpPr>
          <p:cNvPr id="14" name="Rect 0">
            <a:extLst>
              <a:ext uri="{FF2B5EF4-FFF2-40B4-BE49-F238E27FC236}">
                <a16:creationId xmlns:a16="http://schemas.microsoft.com/office/drawing/2014/main" id="{9F69D814-979B-18B7-07A3-927BF8B44421}"/>
              </a:ext>
            </a:extLst>
          </p:cNvPr>
          <p:cNvSpPr>
            <a:spLocks/>
          </p:cNvSpPr>
          <p:nvPr/>
        </p:nvSpPr>
        <p:spPr>
          <a:xfrm>
            <a:off x="3729419" y="2399982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5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14945445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C6235FED-4144-A675-B22E-CEA704893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2257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창이 사라진다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일괄 결재 버튼을 누르면 나타나는 창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버튼을 누르면 체크한 문서들이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결재 대기문서 일괄결재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결재 대기문서 일괄결재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3891344" y="4583430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D8DCA61D-343D-2F9C-E62B-B0BD93E5D353}"/>
              </a:ext>
            </a:extLst>
          </p:cNvPr>
          <p:cNvSpPr>
            <a:spLocks/>
          </p:cNvSpPr>
          <p:nvPr/>
        </p:nvSpPr>
        <p:spPr>
          <a:xfrm>
            <a:off x="4263940" y="4583430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3135505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3D800805-D712-DF37-DCE2-A74F3890A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89011"/>
              </p:ext>
            </p:extLst>
          </p:nvPr>
        </p:nvGraphicFramePr>
        <p:xfrm>
          <a:off x="8512175" y="0"/>
          <a:ext cx="3679825" cy="1862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 대기 문서의 대기 문서 목록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 대기 문서의 대기 탭 화면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아직 처리하지 않은 문서의 목록이 출력된다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결재 대기 문서 대기 탭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결재 대기 문서 대기 탭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2491169" y="1707048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31315205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FAD936D9-330D-7B60-2A78-0C1BAFAF5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658183"/>
              </p:ext>
            </p:extLst>
          </p:nvPr>
        </p:nvGraphicFramePr>
        <p:xfrm>
          <a:off x="8512175" y="0"/>
          <a:ext cx="3679825" cy="1862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 대기 문서의 보류 문서 목록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 대기 문서의 보류 탭 화면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보류로 처리한 문서의 목록이 출력된다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결재 대기 문서 보류 탭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결재 대기 문서 보류 탭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2481644" y="1764030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006489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17" descr="C:/Users/PC-20/AppData/Roaming/PolarisOffice/ETemp/18376_12974480/fImage3526541578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7455"/>
            <a:ext cx="8512175" cy="4788535"/>
          </a:xfrm>
          <a:prstGeom prst="rect">
            <a:avLst/>
          </a:prstGeom>
          <a:noFill/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798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78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 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 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0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설정 버튼 클릭시 모달창이 나오고 확인과 취소가 가능하다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759044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메인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환경설정 실행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환경설정 실행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 0"/>
          <p:cNvSpPr>
            <a:spLocks/>
          </p:cNvSpPr>
          <p:nvPr/>
        </p:nvSpPr>
        <p:spPr>
          <a:xfrm>
            <a:off x="7233920" y="2454910"/>
            <a:ext cx="158750" cy="15303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1</a:t>
            </a:r>
            <a:endParaRPr lang="ko-KR" altLang="en-US" sz="1500" b="1"/>
          </a:p>
        </p:txBody>
      </p:sp>
      <p:sp>
        <p:nvSpPr>
          <p:cNvPr id="23" name="Rect 0"/>
          <p:cNvSpPr>
            <a:spLocks/>
          </p:cNvSpPr>
          <p:nvPr/>
        </p:nvSpPr>
        <p:spPr>
          <a:xfrm>
            <a:off x="7583805" y="2454910"/>
            <a:ext cx="158750" cy="15303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</p:spTree>
    <p:extLst>
      <p:ext uri="{BB962C8B-B14F-4D97-AF65-F5344CB8AC3E}">
        <p14:creationId xmlns:p14="http://schemas.microsoft.com/office/powerpoint/2010/main" val="405963201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번호, 컴퓨터 아이콘이(가) 표시된 사진&#10;&#10;자동 생성된 설명">
            <a:extLst>
              <a:ext uri="{FF2B5EF4-FFF2-40B4-BE49-F238E27FC236}">
                <a16:creationId xmlns:a16="http://schemas.microsoft.com/office/drawing/2014/main" id="{9EAC3023-0475-3808-D42D-D41DF47C4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837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 상세 출력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결재선 출력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보류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 상세 페이지 문서 부분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결재 대기 문서 상세보기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(1)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결재 대기 문서 상세보기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(1)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1767269" y="2152351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3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D8DCA61D-343D-2F9C-E62B-B0BD93E5D353}"/>
              </a:ext>
            </a:extLst>
          </p:cNvPr>
          <p:cNvSpPr>
            <a:spLocks/>
          </p:cNvSpPr>
          <p:nvPr/>
        </p:nvSpPr>
        <p:spPr>
          <a:xfrm>
            <a:off x="2125600" y="2155339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4</a:t>
            </a:r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AAF86A96-9075-24D4-979F-9DC3A6B13280}"/>
              </a:ext>
            </a:extLst>
          </p:cNvPr>
          <p:cNvSpPr>
            <a:spLocks/>
          </p:cNvSpPr>
          <p:nvPr/>
        </p:nvSpPr>
        <p:spPr>
          <a:xfrm>
            <a:off x="2404314" y="1660039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5</a:t>
            </a: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08824B31-A808-629A-45F7-2686C355CDE6}"/>
              </a:ext>
            </a:extLst>
          </p:cNvPr>
          <p:cNvSpPr>
            <a:spLocks/>
          </p:cNvSpPr>
          <p:nvPr/>
        </p:nvSpPr>
        <p:spPr>
          <a:xfrm>
            <a:off x="2775789" y="1660039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6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661195-A6F0-E27C-AC6B-1866F81DA367}"/>
              </a:ext>
            </a:extLst>
          </p:cNvPr>
          <p:cNvSpPr/>
          <p:nvPr/>
        </p:nvSpPr>
        <p:spPr>
          <a:xfrm>
            <a:off x="1767269" y="3699510"/>
            <a:ext cx="3728656" cy="170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ED8722-479D-734C-C510-E2E2B3F8E2CE}"/>
              </a:ext>
            </a:extLst>
          </p:cNvPr>
          <p:cNvSpPr/>
          <p:nvPr/>
        </p:nvSpPr>
        <p:spPr>
          <a:xfrm>
            <a:off x="3367469" y="3535755"/>
            <a:ext cx="2242756" cy="170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CC891-3356-B4E6-7F0C-C322C2DC3104}"/>
              </a:ext>
            </a:extLst>
          </p:cNvPr>
          <p:cNvSpPr txBox="1"/>
          <p:nvPr/>
        </p:nvSpPr>
        <p:spPr>
          <a:xfrm>
            <a:off x="1812614" y="3268395"/>
            <a:ext cx="396147" cy="170130"/>
          </a:xfrm>
          <a:prstGeom prst="rect">
            <a:avLst/>
          </a:prstGeom>
          <a:solidFill>
            <a:srgbClr val="DDDDDD"/>
          </a:solidFill>
          <a:ln>
            <a:solidFill>
              <a:srgbClr val="DDDDDD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마감일</a:t>
            </a:r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0165F751-3777-04D9-96C0-FBB3098427CD}"/>
              </a:ext>
            </a:extLst>
          </p:cNvPr>
          <p:cNvSpPr>
            <a:spLocks/>
          </p:cNvSpPr>
          <p:nvPr/>
        </p:nvSpPr>
        <p:spPr>
          <a:xfrm>
            <a:off x="4052323" y="2418049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12" name="Rect 0">
            <a:extLst>
              <a:ext uri="{FF2B5EF4-FFF2-40B4-BE49-F238E27FC236}">
                <a16:creationId xmlns:a16="http://schemas.microsoft.com/office/drawing/2014/main" id="{1858AE80-781A-6307-B015-81CB9E4DB603}"/>
              </a:ext>
            </a:extLst>
          </p:cNvPr>
          <p:cNvSpPr>
            <a:spLocks/>
          </p:cNvSpPr>
          <p:nvPr/>
        </p:nvSpPr>
        <p:spPr>
          <a:xfrm>
            <a:off x="7271589" y="1900150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590390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0271914-F2A1-3036-A2C0-6D8C0EF9B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1862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 상세 출력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 상세 페이지 첨부파일 부분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결재 대기 문서 상세보기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(2)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결재 대기 문서 상세보기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(2)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 0">
            <a:extLst>
              <a:ext uri="{FF2B5EF4-FFF2-40B4-BE49-F238E27FC236}">
                <a16:creationId xmlns:a16="http://schemas.microsoft.com/office/drawing/2014/main" id="{D8DCA61D-343D-2F9C-E62B-B0BD93E5D353}"/>
              </a:ext>
            </a:extLst>
          </p:cNvPr>
          <p:cNvSpPr>
            <a:spLocks/>
          </p:cNvSpPr>
          <p:nvPr/>
        </p:nvSpPr>
        <p:spPr>
          <a:xfrm>
            <a:off x="5216440" y="2071220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03789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컴퓨터 아이콘, 번호이(가) 표시된 사진&#10;&#10;자동 생성된 설명">
            <a:extLst>
              <a:ext uri="{FF2B5EF4-FFF2-40B4-BE49-F238E27FC236}">
                <a16:creationId xmlns:a16="http://schemas.microsoft.com/office/drawing/2014/main" id="{3C5F3ED9-F539-D11C-FEC8-D784C938C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2257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승인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창이 사라진다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 버튼을 누르면 나타나는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확인창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승인을 누르면 결재가 완료된다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결재 대기 문서 결재 </a:t>
                      </a:r>
                      <a:r>
                        <a:rPr lang="ko-KR" altLang="en-US" sz="1100" b="1" i="0" kern="1200" dirty="0" err="1">
                          <a:solidFill>
                            <a:schemeClr val="tx1"/>
                          </a:solidFill>
                        </a:rPr>
                        <a:t>확인창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결재 대기 문서 결재 </a:t>
                      </a:r>
                      <a:r>
                        <a:rPr lang="ko-KR" altLang="en-US" sz="1100" b="1" i="0" kern="1200" dirty="0" err="1">
                          <a:solidFill>
                            <a:schemeClr val="tx1"/>
                          </a:solidFill>
                        </a:rPr>
                        <a:t>확인창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4443794" y="3850005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D8DCA61D-343D-2F9C-E62B-B0BD93E5D353}"/>
              </a:ext>
            </a:extLst>
          </p:cNvPr>
          <p:cNvSpPr>
            <a:spLocks/>
          </p:cNvSpPr>
          <p:nvPr/>
        </p:nvSpPr>
        <p:spPr>
          <a:xfrm>
            <a:off x="4802125" y="3850005"/>
            <a:ext cx="318908" cy="310814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338473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60" y="1236345"/>
            <a:ext cx="8512000" cy="4787999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결재대기문서 반려 </a:t>
                      </a:r>
                      <a:r>
                        <a:rPr lang="ko-KR" altLang="en-US" sz="1100" b="1" dirty="0" err="1"/>
                        <a:t>확인창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결재대기문서 반려 </a:t>
                      </a:r>
                      <a:r>
                        <a:rPr lang="ko-KR" altLang="en-US" sz="1100" b="1" dirty="0" err="1"/>
                        <a:t>확인창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3259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 의견 입력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창이 사라진다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 상세에서 반려 버튼을 누르면 나오는 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의견을 적고 반려를 누르면 반려처리가 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3350385" y="2949677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04963" y="4141838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16F1FF-7BFA-588B-B72E-042C02CD1603}"/>
              </a:ext>
            </a:extLst>
          </p:cNvPr>
          <p:cNvSpPr/>
          <p:nvPr/>
        </p:nvSpPr>
        <p:spPr>
          <a:xfrm>
            <a:off x="4879123" y="4141837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1525362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60" y="1236345"/>
            <a:ext cx="8512000" cy="4787999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결재대기문서 보류 </a:t>
                      </a:r>
                      <a:r>
                        <a:rPr lang="ko-KR" altLang="en-US" sz="1100" b="1" dirty="0" err="1"/>
                        <a:t>확인창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결재대기문서 보류 </a:t>
                      </a:r>
                      <a:r>
                        <a:rPr lang="ko-KR" altLang="en-US" sz="1100" b="1" dirty="0" err="1"/>
                        <a:t>확인창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2864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보류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창이 사라진다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 상세에서 보류 버튼을 누르면 나오는 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보류 버튼을 누르면 해당 문서가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보류처리된다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452563" y="3817988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8F0A67-7AFD-2892-2EE9-F98F3EF58E07}"/>
              </a:ext>
            </a:extLst>
          </p:cNvPr>
          <p:cNvSpPr/>
          <p:nvPr/>
        </p:nvSpPr>
        <p:spPr>
          <a:xfrm>
            <a:off x="4785938" y="3817987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5474646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60" y="1236345"/>
            <a:ext cx="8512000" cy="4787999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참조대기문서 목록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참조대기문서 목록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841549"/>
              </p:ext>
            </p:extLst>
          </p:nvPr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참조 대기 문서 목록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일괄 확인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참조대기문서 상세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참조 대기 문서 목록 출력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나에게 참조를 요청한 문서의 목록이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제목을 누르면 참조대기문서 상세로 이동한다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93135" y="1707440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53474" y="1994725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3381CE-C834-5412-98C7-5603F89F5D25}"/>
              </a:ext>
            </a:extLst>
          </p:cNvPr>
          <p:cNvSpPr/>
          <p:nvPr/>
        </p:nvSpPr>
        <p:spPr>
          <a:xfrm>
            <a:off x="5071688" y="2472717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02415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60" y="1236345"/>
            <a:ext cx="8512000" cy="4787999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참조대기문서 상세보기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참조대기문서 상세보기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참조 대기 문서 상세화면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 정보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참조 대기 문서 상세화면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015879" y="2352886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66588" y="1707440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C91F99-B90F-F18A-6092-36C0B89F2E2F}"/>
              </a:ext>
            </a:extLst>
          </p:cNvPr>
          <p:cNvSpPr/>
          <p:nvPr/>
        </p:nvSpPr>
        <p:spPr>
          <a:xfrm>
            <a:off x="2795213" y="1707440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29524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60" y="1236345"/>
            <a:ext cx="8512000" cy="4787999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참조대기문서 일괄확인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참조대기문서 일괄확인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창이 사라진다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일괄 확인 버튼을 누르면 나타나는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문서들을 체크하고 확인 버튼을 누르면 체크한 문서가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확인처리된다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560060" y="3126657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881188" y="3121125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5197414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9" y="1236345"/>
            <a:ext cx="8511998" cy="4787999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결재예정문서 목록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/>
                        <a:t>전자결재결재예정문서</a:t>
                      </a:r>
                      <a:r>
                        <a:rPr lang="ko-KR" altLang="en-US" sz="1100" b="1" dirty="0"/>
                        <a:t> 목록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88677"/>
              </p:ext>
            </p:extLst>
          </p:nvPr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 예정 문서 목록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결재예정문서 상세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 예정 문서 목록 출력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내가 결재선으로 추가되어 곧 결재 대기로 바뀔 문서의 목록이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제목을 누르면 상세화면으로 이동한다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93135" y="1707440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4FD11-337B-0BDF-D238-375CE370C884}"/>
              </a:ext>
            </a:extLst>
          </p:cNvPr>
          <p:cNvSpPr/>
          <p:nvPr/>
        </p:nvSpPr>
        <p:spPr>
          <a:xfrm>
            <a:off x="3738188" y="2472717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559877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9" y="1236345"/>
            <a:ext cx="8511998" cy="4787999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결재예정문서 상세보기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결재예정문서 상세보기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결재예정문서 상세 화면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결재정보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결재예정문서 상세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3398010" y="2205796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7513" y="2133590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DA2B06-4532-BF13-544C-CE16C2E82EE7}"/>
              </a:ext>
            </a:extLst>
          </p:cNvPr>
          <p:cNvSpPr/>
          <p:nvPr/>
        </p:nvSpPr>
        <p:spPr>
          <a:xfrm>
            <a:off x="2772761" y="2133589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83887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18" descr="C:/Users/PC-20/AppData/Roaming/PolarisOffice/ETemp/18376_12974480/fImage3627061587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45"/>
            <a:ext cx="8512175" cy="4788535"/>
          </a:xfrm>
          <a:prstGeom prst="rect">
            <a:avLst/>
          </a:prstGeom>
          <a:noFill/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798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78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0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설정확인 시 모달창을 완료되었다는 안내문구 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743163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메인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환경설정 실행 완료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환경설정 실행 완료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 0"/>
          <p:cNvSpPr>
            <a:spLocks/>
          </p:cNvSpPr>
          <p:nvPr/>
        </p:nvSpPr>
        <p:spPr>
          <a:xfrm>
            <a:off x="7233920" y="2454910"/>
            <a:ext cx="158750" cy="15303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1</a:t>
            </a:r>
            <a:endParaRPr lang="ko-KR" altLang="en-US" sz="1500" b="1"/>
          </a:p>
        </p:txBody>
      </p:sp>
    </p:spTree>
    <p:extLst>
      <p:ext uri="{BB962C8B-B14F-4D97-AF65-F5344CB8AC3E}">
        <p14:creationId xmlns:p14="http://schemas.microsoft.com/office/powerpoint/2010/main" val="128468335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9" y="1236345"/>
            <a:ext cx="8511998" cy="4787999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결재예정문서 결재선 </a:t>
                      </a:r>
                      <a:r>
                        <a:rPr lang="ko-KR" altLang="en-US" sz="1100" b="1" dirty="0" err="1"/>
                        <a:t>확인창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전자결재 결재예정문서 결재선 </a:t>
                      </a:r>
                      <a:r>
                        <a:rPr lang="ko-KR" altLang="en-US" sz="1100" b="1" dirty="0" err="1"/>
                        <a:t>확인창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결재선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참조자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버튼을 누르면 창이 사라진다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창이 사라진다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결재정보를 누르면 나타나는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문서의 결재선을 출력한다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135709" y="3101367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519363" y="4932413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7FD233-93F4-A3DC-98AF-E0F4C29F5196}"/>
              </a:ext>
            </a:extLst>
          </p:cNvPr>
          <p:cNvSpPr/>
          <p:nvPr/>
        </p:nvSpPr>
        <p:spPr>
          <a:xfrm>
            <a:off x="5856339" y="4932412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4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98B085-68DD-5B12-D47C-3D42358C14EA}"/>
              </a:ext>
            </a:extLst>
          </p:cNvPr>
          <p:cNvSpPr/>
          <p:nvPr/>
        </p:nvSpPr>
        <p:spPr>
          <a:xfrm>
            <a:off x="2887934" y="2724900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303619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9" y="1236345"/>
            <a:ext cx="8511998" cy="4787999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결재예정문서 </a:t>
                      </a:r>
                      <a:r>
                        <a:rPr lang="ko-KR" altLang="en-US" sz="1100" b="1" dirty="0" err="1"/>
                        <a:t>참조자</a:t>
                      </a:r>
                      <a:r>
                        <a:rPr lang="ko-KR" altLang="en-US" sz="1100" b="1" dirty="0"/>
                        <a:t> </a:t>
                      </a:r>
                      <a:r>
                        <a:rPr lang="ko-KR" altLang="en-US" sz="1100" b="1" dirty="0" err="1"/>
                        <a:t>확인창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결재예정문서 </a:t>
                      </a:r>
                      <a:r>
                        <a:rPr lang="ko-KR" altLang="en-US" sz="1100" b="1" dirty="0" err="1"/>
                        <a:t>참조자</a:t>
                      </a:r>
                      <a:r>
                        <a:rPr lang="ko-KR" altLang="en-US" sz="1100" b="1" dirty="0"/>
                        <a:t> </a:t>
                      </a:r>
                      <a:r>
                        <a:rPr lang="ko-KR" altLang="en-US" sz="1100" b="1" dirty="0" err="1"/>
                        <a:t>확인창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참조자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버튼을 누르면 창이 사라진다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창이 사라진다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참조자를 클릭하면 나타나는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문서의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참조자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목록을 출력한다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778885" y="2472717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9470A8-55AA-82FA-2462-11DD9997F5A2}"/>
              </a:ext>
            </a:extLst>
          </p:cNvPr>
          <p:cNvSpPr/>
          <p:nvPr/>
        </p:nvSpPr>
        <p:spPr>
          <a:xfrm>
            <a:off x="2781300" y="2790825"/>
            <a:ext cx="1019175" cy="10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050056-CE10-DB2A-B05E-9EA90A993796}"/>
              </a:ext>
            </a:extLst>
          </p:cNvPr>
          <p:cNvSpPr/>
          <p:nvPr/>
        </p:nvSpPr>
        <p:spPr>
          <a:xfrm>
            <a:off x="5483985" y="4882542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D43D49-AEF6-8F40-5068-D31038FE2EF5}"/>
              </a:ext>
            </a:extLst>
          </p:cNvPr>
          <p:cNvSpPr/>
          <p:nvPr/>
        </p:nvSpPr>
        <p:spPr>
          <a:xfrm>
            <a:off x="5771271" y="4882541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0037350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9" y="1236345"/>
            <a:ext cx="8511998" cy="4787999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기안문서함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기안문서함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044778"/>
              </p:ext>
            </p:extLst>
          </p:nvPr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기안문서함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전체 목록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기안문서함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문서 상세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기안문서함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전체 목록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결재를 올린 문서의 목록이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제목을 누르면 해당 문서 상세보기로 이동한다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274060" y="1707440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347788" y="2472717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057618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9" y="1236345"/>
            <a:ext cx="8511998" cy="4787999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기안문서함</a:t>
                      </a:r>
                      <a:r>
                        <a:rPr lang="ko-KR" altLang="en-US" sz="1100" b="1" dirty="0"/>
                        <a:t> 진행 탭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기안문서함</a:t>
                      </a:r>
                      <a:r>
                        <a:rPr lang="ko-KR" altLang="en-US" sz="1100" b="1" dirty="0"/>
                        <a:t> 진행 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기안문서함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진행 목록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기안문서함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진행 목록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083560" y="1904720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7002493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9" y="1236345"/>
            <a:ext cx="8511998" cy="4787999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기안문서함</a:t>
                      </a:r>
                      <a:r>
                        <a:rPr lang="ko-KR" altLang="en-US" sz="1100" b="1" dirty="0"/>
                        <a:t> 완료 탭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기안문서함</a:t>
                      </a:r>
                      <a:r>
                        <a:rPr lang="ko-KR" altLang="en-US" sz="1100" b="1" dirty="0"/>
                        <a:t> 완료 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기안문서함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완료 목록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기안문서함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완료 목록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302635" y="1707440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9539846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9" y="1236345"/>
            <a:ext cx="8511998" cy="4787999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기안문서함</a:t>
                      </a:r>
                      <a:r>
                        <a:rPr lang="ko-KR" altLang="en-US" sz="1100" b="1" dirty="0"/>
                        <a:t> 반려 탭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기안문서함</a:t>
                      </a:r>
                      <a:r>
                        <a:rPr lang="ko-KR" altLang="en-US" sz="1100" b="1" dirty="0"/>
                        <a:t> 반려 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기안문서함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반려 목록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기안문서함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반려 목록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359785" y="1935093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357064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9" y="1236345"/>
            <a:ext cx="8511998" cy="478799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기안문서함</a:t>
                      </a:r>
                      <a:r>
                        <a:rPr lang="ko-KR" altLang="en-US" sz="1100" b="1" dirty="0"/>
                        <a:t> 진행문서 상세보기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기안문서함</a:t>
                      </a:r>
                      <a:r>
                        <a:rPr lang="ko-KR" altLang="en-US" sz="1100" b="1" dirty="0"/>
                        <a:t> 진행문서 상세보기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 상세보기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상신취소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결재정보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 진행 중인 문서 상세보기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921635" y="2121599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47538" y="2121599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ED1E84-4CC0-A7D8-761D-16A8E1D27B8D}"/>
              </a:ext>
            </a:extLst>
          </p:cNvPr>
          <p:cNvSpPr/>
          <p:nvPr/>
        </p:nvSpPr>
        <p:spPr>
          <a:xfrm>
            <a:off x="2773441" y="2121599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4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2EE87A-F511-4A24-EED8-80FDF6EA98B3}"/>
              </a:ext>
            </a:extLst>
          </p:cNvPr>
          <p:cNvSpPr/>
          <p:nvPr/>
        </p:nvSpPr>
        <p:spPr>
          <a:xfrm>
            <a:off x="4050699" y="2367002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022459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9" y="1236345"/>
            <a:ext cx="8511998" cy="478799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기안문서함</a:t>
                      </a:r>
                      <a:r>
                        <a:rPr lang="ko-KR" altLang="en-US" sz="1100" b="1" dirty="0"/>
                        <a:t> 진행문서 상신취소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기안문서함</a:t>
                      </a:r>
                      <a:r>
                        <a:rPr lang="ko-KR" altLang="en-US" sz="1100" b="1" dirty="0"/>
                        <a:t> 진행문서 상신취소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창이 사라진다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상신 취소 버튼을 누르면 나타나는 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버튼을 누르면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상신취소된다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883910" y="4231296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52663" y="4231295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460574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8" y="1236345"/>
            <a:ext cx="8511996" cy="478799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기안문서함</a:t>
                      </a:r>
                      <a:r>
                        <a:rPr lang="ko-KR" altLang="en-US" sz="1100" b="1" dirty="0"/>
                        <a:t> 진행문서 결재선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기안문서함</a:t>
                      </a:r>
                      <a:r>
                        <a:rPr lang="ko-KR" altLang="en-US" sz="1100" b="1" dirty="0"/>
                        <a:t> 진행문서 결재선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실시간 결재선 정보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결재정보를 누르면 나타나는 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결재선의 진행 상태를 확인한다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693160" y="2233056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096000" y="5240945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E39F03-4FD8-B757-1B9E-474502D7886A}"/>
              </a:ext>
            </a:extLst>
          </p:cNvPr>
          <p:cNvSpPr/>
          <p:nvPr/>
        </p:nvSpPr>
        <p:spPr>
          <a:xfrm>
            <a:off x="6384822" y="5240945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2198522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8" y="1236345"/>
            <a:ext cx="8511996" cy="478799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기안문서함</a:t>
                      </a:r>
                      <a:r>
                        <a:rPr lang="ko-KR" altLang="en-US" sz="1100" b="1" dirty="0"/>
                        <a:t> 진행문서 </a:t>
                      </a:r>
                      <a:r>
                        <a:rPr lang="ko-KR" altLang="en-US" sz="1100" b="1" dirty="0" err="1"/>
                        <a:t>참조자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기안문서함</a:t>
                      </a:r>
                      <a:r>
                        <a:rPr lang="ko-KR" altLang="en-US" sz="1100" b="1" dirty="0"/>
                        <a:t> 진행문서 </a:t>
                      </a:r>
                      <a:r>
                        <a:rPr lang="ko-KR" altLang="en-US" sz="1100" b="1" dirty="0" err="1"/>
                        <a:t>참조자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참조자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상태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참조자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상태 출력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769360" y="2435223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5A44FC-4CBC-57FA-F7D8-94A1285F1D63}"/>
              </a:ext>
            </a:extLst>
          </p:cNvPr>
          <p:cNvSpPr/>
          <p:nvPr/>
        </p:nvSpPr>
        <p:spPr>
          <a:xfrm>
            <a:off x="5400675" y="3019425"/>
            <a:ext cx="561975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E80068-116E-A56B-CBBF-695EE100E6EB}"/>
              </a:ext>
            </a:extLst>
          </p:cNvPr>
          <p:cNvSpPr/>
          <p:nvPr/>
        </p:nvSpPr>
        <p:spPr>
          <a:xfrm>
            <a:off x="5400675" y="2838450"/>
            <a:ext cx="561975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확인여부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AE51B3-B87B-D626-B7BC-120AE35BB394}"/>
              </a:ext>
            </a:extLst>
          </p:cNvPr>
          <p:cNvSpPr/>
          <p:nvPr/>
        </p:nvSpPr>
        <p:spPr>
          <a:xfrm>
            <a:off x="5400170" y="3019425"/>
            <a:ext cx="561975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ysClr val="windowText" lastClr="000000"/>
                </a:solidFill>
              </a:rPr>
              <a:t>확인함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D32EE3-3011-3129-ACB7-22E93E027E60}"/>
              </a:ext>
            </a:extLst>
          </p:cNvPr>
          <p:cNvSpPr/>
          <p:nvPr/>
        </p:nvSpPr>
        <p:spPr>
          <a:xfrm>
            <a:off x="5962145" y="2838450"/>
            <a:ext cx="267207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283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19" descr="C:/Users/PC-20/AppData/Roaming/PolarisOffice/ETemp/18376_12974480/fImage3515141595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7455"/>
            <a:ext cx="8512175" cy="4788535"/>
          </a:xfrm>
          <a:prstGeom prst="rect">
            <a:avLst/>
          </a:prstGeom>
          <a:noFill/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719292"/>
              </p:ext>
            </p:extLst>
          </p:nvPr>
        </p:nvGraphicFramePr>
        <p:xfrm>
          <a:off x="8512175" y="0"/>
          <a:ext cx="3679825" cy="3798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78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 해당게시글로 이동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X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버튼을 누르면 알림을 지울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0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 버튼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모달창이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나옴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해당 게시글로 이동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941735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메인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알림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알림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 0"/>
          <p:cNvSpPr>
            <a:spLocks/>
          </p:cNvSpPr>
          <p:nvPr/>
        </p:nvSpPr>
        <p:spPr>
          <a:xfrm>
            <a:off x="7449185" y="1155700"/>
            <a:ext cx="158750" cy="15303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22" name="도형 21"/>
          <p:cNvSpPr>
            <a:spLocks/>
          </p:cNvSpPr>
          <p:nvPr/>
        </p:nvSpPr>
        <p:spPr>
          <a:xfrm>
            <a:off x="5720080" y="2078990"/>
            <a:ext cx="158750" cy="15303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3762957A-1DBB-0016-64A4-73C3EBB1B361}"/>
              </a:ext>
            </a:extLst>
          </p:cNvPr>
          <p:cNvSpPr>
            <a:spLocks/>
          </p:cNvSpPr>
          <p:nvPr/>
        </p:nvSpPr>
        <p:spPr>
          <a:xfrm>
            <a:off x="7544435" y="2078990"/>
            <a:ext cx="210185" cy="216852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3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89262408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9" y="1236345"/>
            <a:ext cx="8511998" cy="478799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기안문서함</a:t>
                      </a:r>
                      <a:r>
                        <a:rPr lang="ko-KR" altLang="en-US" sz="1100" b="1" dirty="0"/>
                        <a:t> 완료문서 상세보기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기안문서함</a:t>
                      </a:r>
                      <a:r>
                        <a:rPr lang="ko-KR" altLang="en-US" sz="1100" b="1" dirty="0"/>
                        <a:t> 완료문서 상세보기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완료문서 상세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결재정보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재기안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완료문서 상세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883535" y="2139121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80863" y="2139121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C959EE-7833-E6CA-BF26-16B87233079F}"/>
              </a:ext>
            </a:extLst>
          </p:cNvPr>
          <p:cNvSpPr/>
          <p:nvPr/>
        </p:nvSpPr>
        <p:spPr>
          <a:xfrm>
            <a:off x="2668666" y="2139120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4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3C8B44-F449-2CC8-3D8B-30951AF6FF30}"/>
              </a:ext>
            </a:extLst>
          </p:cNvPr>
          <p:cNvSpPr/>
          <p:nvPr/>
        </p:nvSpPr>
        <p:spPr>
          <a:xfrm>
            <a:off x="3887359" y="2378781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967108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8" y="1236345"/>
            <a:ext cx="8511996" cy="478799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기안문서함</a:t>
                      </a:r>
                      <a:r>
                        <a:rPr lang="ko-KR" altLang="en-US" sz="1100" b="1" dirty="0"/>
                        <a:t> 완료문서 </a:t>
                      </a:r>
                      <a:r>
                        <a:rPr lang="ko-KR" altLang="en-US" sz="1100" b="1" dirty="0" err="1"/>
                        <a:t>재기안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기안문서함</a:t>
                      </a:r>
                      <a:r>
                        <a:rPr lang="ko-KR" altLang="en-US" sz="1100" b="1" dirty="0"/>
                        <a:t> 완료문서 </a:t>
                      </a:r>
                      <a:r>
                        <a:rPr lang="ko-KR" altLang="en-US" sz="1100" b="1" dirty="0" err="1"/>
                        <a:t>재기안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문서 내용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재기안을 누르면 해당 문서 내용이 입력된 새 결재 진행 화면이 나온다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043575" y="2367459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7490593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8" y="1236345"/>
            <a:ext cx="8511996" cy="478799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기안문서함</a:t>
                      </a:r>
                      <a:r>
                        <a:rPr lang="ko-KR" altLang="en-US" sz="1100" b="1" dirty="0"/>
                        <a:t> 반려문서 상세보기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기안문서함</a:t>
                      </a:r>
                      <a:r>
                        <a:rPr lang="ko-KR" altLang="en-US" sz="1100" b="1" dirty="0"/>
                        <a:t> 반려문서 상세보기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4049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결재정보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재기안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반려문서 상세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442658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반려문서 상세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921635" y="2205796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56171" y="2205793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6DAE0E-E9BE-736A-B7A2-468CE705FDFD}"/>
              </a:ext>
            </a:extLst>
          </p:cNvPr>
          <p:cNvSpPr/>
          <p:nvPr/>
        </p:nvSpPr>
        <p:spPr>
          <a:xfrm>
            <a:off x="2579340" y="2205794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EDFC34-BB75-DB57-3080-BEED7AE3DF8F}"/>
              </a:ext>
            </a:extLst>
          </p:cNvPr>
          <p:cNvSpPr/>
          <p:nvPr/>
        </p:nvSpPr>
        <p:spPr>
          <a:xfrm>
            <a:off x="2957618" y="2205793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4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C26F5A-6A30-C4D4-1C55-536CEFD2AD64}"/>
              </a:ext>
            </a:extLst>
          </p:cNvPr>
          <p:cNvSpPr/>
          <p:nvPr/>
        </p:nvSpPr>
        <p:spPr>
          <a:xfrm>
            <a:off x="4083389" y="2445454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396952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8" y="1236345"/>
            <a:ext cx="8511996" cy="478799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기안문서함</a:t>
                      </a:r>
                      <a:r>
                        <a:rPr lang="ko-KR" altLang="en-US" sz="1100" b="1" dirty="0"/>
                        <a:t> 반려문서 삭제 </a:t>
                      </a:r>
                      <a:r>
                        <a:rPr lang="ko-KR" altLang="en-US" sz="1100" b="1" dirty="0" err="1"/>
                        <a:t>확인창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기안문서함</a:t>
                      </a:r>
                      <a:r>
                        <a:rPr lang="ko-KR" altLang="en-US" sz="1100" b="1" dirty="0"/>
                        <a:t> 반려문서 삭제 </a:t>
                      </a:r>
                      <a:r>
                        <a:rPr lang="ko-KR" altLang="en-US" sz="1100" b="1" dirty="0" err="1"/>
                        <a:t>확인창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창이 사라진다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반려문서에서 삭제 버튼을 누르면 나타나는 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확인을 누르면 해당 문서가 삭제된다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817235" y="3414882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166938" y="3414882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0458447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8" y="1236345"/>
            <a:ext cx="8511996" cy="478799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임시저장함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임시저장함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3730"/>
              </p:ext>
            </p:extLst>
          </p:nvPr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임시저장함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체크한 문서 삭제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문서 상세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임시저장함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 작성시 임시저장을 한 문서의 목록이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제목을 누르면 해당 문서의 상세 화면이 나온다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화면에서 결재 요청이 가능하다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264535" y="1629442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833313" y="1970138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75896D-A654-79A3-B011-6AF74F96E6C0}"/>
              </a:ext>
            </a:extLst>
          </p:cNvPr>
          <p:cNvSpPr/>
          <p:nvPr/>
        </p:nvSpPr>
        <p:spPr>
          <a:xfrm>
            <a:off x="4135709" y="2463191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8805011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8" y="1236345"/>
            <a:ext cx="8511996" cy="478799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결재문서함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결재문서함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95008"/>
              </p:ext>
            </p:extLst>
          </p:nvPr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결재문서함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결재문서함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문서 상세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결재문서함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내가 결재를 한 문서의 목록이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제목을 클릭하면 상세보기로 이동한다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293110" y="1707440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547813" y="2472717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876930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8" y="1236345"/>
            <a:ext cx="8511996" cy="478799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결재문서함</a:t>
                      </a:r>
                      <a:r>
                        <a:rPr lang="ko-KR" altLang="en-US" sz="1100" b="1" dirty="0"/>
                        <a:t> 진행 탭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결재문서함</a:t>
                      </a:r>
                      <a:r>
                        <a:rPr lang="ko-KR" altLang="en-US" sz="1100" b="1" dirty="0"/>
                        <a:t> 진행 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결재문서함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진행 목록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결재문서함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진행 목록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131185" y="1866620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7162374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8" y="1236345"/>
            <a:ext cx="8511996" cy="478799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결재문서함</a:t>
                      </a:r>
                      <a:r>
                        <a:rPr lang="ko-KR" altLang="en-US" sz="1100" b="1" dirty="0"/>
                        <a:t> 완료 탭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결재문서함</a:t>
                      </a:r>
                      <a:r>
                        <a:rPr lang="ko-KR" altLang="en-US" sz="1100" b="1" dirty="0"/>
                        <a:t> 완료 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결재문서함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완료 목록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결재문서함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완료 목록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331210" y="1707440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583612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8" y="1236345"/>
            <a:ext cx="8511996" cy="478799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결재문서함</a:t>
                      </a:r>
                      <a:r>
                        <a:rPr lang="ko-KR" altLang="en-US" sz="1100" b="1" dirty="0"/>
                        <a:t> 반려 탭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결재문서함</a:t>
                      </a:r>
                      <a:r>
                        <a:rPr lang="ko-KR" altLang="en-US" sz="1100" b="1" dirty="0"/>
                        <a:t> 반려 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결재문서함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반려 목록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결재문서함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반려 목록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388360" y="1707440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261554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8" y="1236345"/>
            <a:ext cx="8511996" cy="478799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결재문서함</a:t>
                      </a:r>
                      <a:r>
                        <a:rPr lang="ko-KR" altLang="en-US" sz="1100" b="1" dirty="0"/>
                        <a:t> 진행문서 상세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 취소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 정보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결재문서함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진행문서 상세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결재문서함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진행문서 상세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902585" y="2131124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09438" y="2131124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969E0C-EEC0-5DBF-375D-D014A91B4C49}"/>
              </a:ext>
            </a:extLst>
          </p:cNvPr>
          <p:cNvSpPr/>
          <p:nvPr/>
        </p:nvSpPr>
        <p:spPr>
          <a:xfrm>
            <a:off x="2672660" y="2121599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4D514C-6522-9B62-25CE-DA09B5C3A78B}"/>
              </a:ext>
            </a:extLst>
          </p:cNvPr>
          <p:cNvSpPr/>
          <p:nvPr/>
        </p:nvSpPr>
        <p:spPr>
          <a:xfrm>
            <a:off x="3025085" y="1602877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7514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C:/Users/PC-20/AppData/Roaming/PolarisOffice/ETemp/18376_12974480/fImage3508581603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8565"/>
            <a:ext cx="8512175" cy="4788535"/>
          </a:xfrm>
          <a:prstGeom prst="rect">
            <a:avLst/>
          </a:prstGeom>
          <a:noFill/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798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78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읽음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0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읽음 버튼 클릭시 읽은 알림만 분류되어 노출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018293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메인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알림 읽음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알림 읽음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 0"/>
          <p:cNvSpPr>
            <a:spLocks/>
          </p:cNvSpPr>
          <p:nvPr/>
        </p:nvSpPr>
        <p:spPr>
          <a:xfrm>
            <a:off x="7099935" y="1702435"/>
            <a:ext cx="158750" cy="15303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1</a:t>
            </a:r>
            <a:endParaRPr lang="ko-KR" altLang="en-US" sz="1500" b="1"/>
          </a:p>
        </p:txBody>
      </p:sp>
    </p:spTree>
    <p:extLst>
      <p:ext uri="{BB962C8B-B14F-4D97-AF65-F5344CB8AC3E}">
        <p14:creationId xmlns:p14="http://schemas.microsoft.com/office/powerpoint/2010/main" val="339597801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8" y="1236345"/>
            <a:ext cx="8511996" cy="478799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결재문서함</a:t>
                      </a:r>
                      <a:r>
                        <a:rPr lang="ko-KR" altLang="en-US" sz="1100" b="1" dirty="0"/>
                        <a:t> 진행문서 결재취소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결재문서함</a:t>
                      </a:r>
                      <a:r>
                        <a:rPr lang="ko-KR" altLang="en-US" sz="1100" b="1" dirty="0"/>
                        <a:t> 진행문서 결재취소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창이 사라진다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결재가 진행 중인 문서에 결재취소 버튼을 누르면 나타나는 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버튼을 누르면 결재가 취소된다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131560" y="4602771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481263" y="4602770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31283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8" y="1236345"/>
            <a:ext cx="8511995" cy="478799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결재문서함</a:t>
                      </a:r>
                      <a:r>
                        <a:rPr lang="ko-KR" altLang="en-US" sz="1100" b="1" dirty="0"/>
                        <a:t> 완료문서 상세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결재문서함</a:t>
                      </a:r>
                      <a:r>
                        <a:rPr lang="ko-KR" altLang="en-US" sz="1100" b="1" dirty="0"/>
                        <a:t> 완료문서 상세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완료문서 상세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결재문서함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완료문서 상세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3474210" y="1827271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3610943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0DD6A-BB56-3781-ADB7-A6145D81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8" y="1236345"/>
            <a:ext cx="8511995" cy="4787996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2024.03.28.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결재문서함</a:t>
                      </a:r>
                      <a:r>
                        <a:rPr lang="ko-KR" altLang="en-US" sz="1100" b="1" dirty="0"/>
                        <a:t> 반려문서 상세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전자결재 </a:t>
                      </a:r>
                      <a:r>
                        <a:rPr lang="ko-KR" altLang="en-US" sz="1100" b="1" dirty="0" err="1"/>
                        <a:t>결재문서함</a:t>
                      </a:r>
                      <a:r>
                        <a:rPr lang="ko-KR" altLang="en-US" sz="1100" b="1" dirty="0"/>
                        <a:t> 반려문서 상세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반려문서 상세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결재문서함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반려문서 상세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3474210" y="1827271"/>
            <a:ext cx="239661" cy="239661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5824508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3" descr="C:/Users/PC-20/AppData/Roaming/PolarisOffice/ETemp/18376_12974480/fImage1210811627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7455"/>
            <a:ext cx="8512175" cy="4788535"/>
          </a:xfrm>
          <a:prstGeom prst="rect">
            <a:avLst/>
          </a:prstGeom>
          <a:noFill/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798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78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서명관리 탭 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0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서명관리 탭 클릭후 보여지는 화면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039972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전자결재 서명관리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서명관리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도형 24"/>
          <p:cNvSpPr>
            <a:spLocks/>
          </p:cNvSpPr>
          <p:nvPr/>
        </p:nvSpPr>
        <p:spPr>
          <a:xfrm>
            <a:off x="1293495" y="4304665"/>
            <a:ext cx="319405" cy="31115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7" descr="C:/Users/PC-20/AppData/Roaming/PolarisOffice/ETemp/18376_12974480/fImage1549061639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45"/>
            <a:ext cx="8512175" cy="4788535"/>
          </a:xfrm>
          <a:prstGeom prst="rect">
            <a:avLst/>
          </a:prstGeom>
          <a:noFill/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798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78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서명이미지 업로드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업로드 버튼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0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서명이미지 업로드 버튼을 클릭하면 모달창이 나오고 업로드/ 취소가 가능하다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025802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전자결재 서명관리 업로드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서명관리 업로드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Rect 0"/>
          <p:cNvSpPr>
            <a:spLocks/>
          </p:cNvSpPr>
          <p:nvPr/>
        </p:nvSpPr>
        <p:spPr>
          <a:xfrm>
            <a:off x="5890260" y="4152265"/>
            <a:ext cx="319405" cy="31115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  <p:sp>
        <p:nvSpPr>
          <p:cNvPr id="23" name="Rect 0"/>
          <p:cNvSpPr>
            <a:spLocks/>
          </p:cNvSpPr>
          <p:nvPr/>
        </p:nvSpPr>
        <p:spPr>
          <a:xfrm>
            <a:off x="6302375" y="4152265"/>
            <a:ext cx="319405" cy="31115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3</a:t>
            </a:r>
            <a:endParaRPr lang="ko-KR" altLang="en-US" sz="1500" b="1"/>
          </a:p>
        </p:txBody>
      </p:sp>
      <p:sp>
        <p:nvSpPr>
          <p:cNvPr id="25" name="도형 28"/>
          <p:cNvSpPr>
            <a:spLocks/>
          </p:cNvSpPr>
          <p:nvPr/>
        </p:nvSpPr>
        <p:spPr>
          <a:xfrm>
            <a:off x="4098290" y="3928110"/>
            <a:ext cx="319405" cy="31115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9" descr="C:/Users/PC-20/AppData/Roaming/PolarisOffice/ETemp/18376_12974480/fImage141219165899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45"/>
            <a:ext cx="8512175" cy="4788535"/>
          </a:xfrm>
          <a:prstGeom prst="rect">
            <a:avLst/>
          </a:prstGeom>
          <a:noFill/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798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78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업로드 완료 모달창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 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수정/삭제 버튼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0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업로드 완료시수정/삭제 버튼으로 바뀌고  모달창으로 안내문구 노출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7408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전자결재 서명관리 업로드 완료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서명관리 업로드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Rect 0"/>
          <p:cNvSpPr>
            <a:spLocks/>
          </p:cNvSpPr>
          <p:nvPr/>
        </p:nvSpPr>
        <p:spPr>
          <a:xfrm>
            <a:off x="3874135" y="3937000"/>
            <a:ext cx="319405" cy="31115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  <p:sp>
        <p:nvSpPr>
          <p:cNvPr id="25" name="Rect 0"/>
          <p:cNvSpPr>
            <a:spLocks/>
          </p:cNvSpPr>
          <p:nvPr/>
        </p:nvSpPr>
        <p:spPr>
          <a:xfrm>
            <a:off x="5728970" y="3274060"/>
            <a:ext cx="319405" cy="31115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30" descr="C:/Users/PC-20/AppData/Roaming/PolarisOffice/ETemp/18376_12974480/fImage16518516674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45"/>
            <a:ext cx="8512175" cy="4788535"/>
          </a:xfrm>
          <a:prstGeom prst="rect">
            <a:avLst/>
          </a:prstGeom>
          <a:noFill/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78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수정/삭제 버튼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0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삭제 취소 기능이 가능하다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887069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전자결재 서명관리 수정/삭제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서명관리 수정/삭제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Rect 0"/>
          <p:cNvSpPr>
            <a:spLocks/>
          </p:cNvSpPr>
          <p:nvPr/>
        </p:nvSpPr>
        <p:spPr>
          <a:xfrm>
            <a:off x="5800725" y="3695065"/>
            <a:ext cx="203200" cy="2120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  <p:sp>
        <p:nvSpPr>
          <p:cNvPr id="25" name="Rect 0"/>
          <p:cNvSpPr>
            <a:spLocks/>
          </p:cNvSpPr>
          <p:nvPr/>
        </p:nvSpPr>
        <p:spPr>
          <a:xfrm>
            <a:off x="3274060" y="3632200"/>
            <a:ext cx="319405" cy="31115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  <p:sp>
        <p:nvSpPr>
          <p:cNvPr id="27" name="도형 31"/>
          <p:cNvSpPr>
            <a:spLocks/>
          </p:cNvSpPr>
          <p:nvPr/>
        </p:nvSpPr>
        <p:spPr>
          <a:xfrm>
            <a:off x="6159500" y="3695065"/>
            <a:ext cx="203200" cy="2120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3</a:t>
            </a:r>
            <a:endParaRPr lang="ko-KR" altLang="en-US" sz="1500" b="1"/>
          </a:p>
        </p:txBody>
      </p:sp>
      <p:sp>
        <p:nvSpPr>
          <p:cNvPr id="28" name="도형 32"/>
          <p:cNvSpPr>
            <a:spLocks/>
          </p:cNvSpPr>
          <p:nvPr/>
        </p:nvSpPr>
        <p:spPr>
          <a:xfrm>
            <a:off x="6526530" y="3695065"/>
            <a:ext cx="203200" cy="2120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4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34" descr="C:/Users/PC-20/AppData/Roaming/PolarisOffice/ETemp/18376_12974480/fImage172145168129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235"/>
            <a:ext cx="8512175" cy="4788535"/>
          </a:xfrm>
          <a:prstGeom prst="rect">
            <a:avLst/>
          </a:prstGeom>
          <a:noFill/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78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수정버튼 클릭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 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 클릭시 나오는 모달창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0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도장 이미지 변경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모달창으로 안내문구 노출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667731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전자결재 서명관리 수정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서명관리 수정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Rect 0"/>
          <p:cNvSpPr>
            <a:spLocks/>
          </p:cNvSpPr>
          <p:nvPr/>
        </p:nvSpPr>
        <p:spPr>
          <a:xfrm>
            <a:off x="5800725" y="3695065"/>
            <a:ext cx="203200" cy="2120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1</a:t>
            </a:r>
            <a:endParaRPr lang="ko-KR" altLang="en-US" sz="1500" b="1"/>
          </a:p>
        </p:txBody>
      </p:sp>
      <p:sp>
        <p:nvSpPr>
          <p:cNvPr id="27" name="Rect 0"/>
          <p:cNvSpPr>
            <a:spLocks/>
          </p:cNvSpPr>
          <p:nvPr/>
        </p:nvSpPr>
        <p:spPr>
          <a:xfrm>
            <a:off x="5433695" y="2315210"/>
            <a:ext cx="203200" cy="2120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35" descr="C:/Users/PC-20/AppData/Roaming/PolarisOffice/ETemp/18376_12974480/fImage133597169019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45"/>
            <a:ext cx="8512175" cy="4788535"/>
          </a:xfrm>
          <a:prstGeom prst="rect">
            <a:avLst/>
          </a:prstGeom>
          <a:noFill/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78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삭제했을떄 모달창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0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삭제했을떄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모달창으로 안내문구 노출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869407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전자결재 서명관리 삭제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전자결재 서명관리 삭제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Rect 0"/>
          <p:cNvSpPr>
            <a:spLocks/>
          </p:cNvSpPr>
          <p:nvPr/>
        </p:nvSpPr>
        <p:spPr>
          <a:xfrm>
            <a:off x="6230620" y="3058795"/>
            <a:ext cx="203200" cy="2120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1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5" name="Group 1">
            <a:extLst>
              <a:ext uri="{FF2B5EF4-FFF2-40B4-BE49-F238E27FC236}">
                <a16:creationId xmlns:a16="http://schemas.microsoft.com/office/drawing/2014/main" id="{31175CDB-D74D-314B-BA24-94842631A9AE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14288"/>
          <a:ext cx="3683000" cy="4557187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735727803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3625525844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905670"/>
                  </a:ext>
                </a:extLst>
              </a:tr>
              <a:tr h="4270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화살표 클릭시 전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/</a:t>
                      </a: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다음 날짜로 이동 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981575"/>
                  </a:ext>
                </a:extLst>
              </a:tr>
              <a:tr h="4270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이미 예약된 구간은 선택할 수 없음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343224"/>
                  </a:ext>
                </a:extLst>
              </a:tr>
              <a:tr h="4270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구간 선택 후 드래그해서 선택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701215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573903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884704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460189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207823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611606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649065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원하는 예약일시를 선택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드래그해서 회의실을 예약할 수 있다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 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373588"/>
                  </a:ext>
                </a:extLst>
              </a:tr>
            </a:tbl>
          </a:graphicData>
        </a:graphic>
      </p:graphicFrame>
      <p:graphicFrame>
        <p:nvGraphicFramePr>
          <p:cNvPr id="185416" name="Group 72">
            <a:extLst>
              <a:ext uri="{FF2B5EF4-FFF2-40B4-BE49-F238E27FC236}">
                <a16:creationId xmlns:a16="http://schemas.microsoft.com/office/drawing/2014/main" id="{BBCACDE6-EF46-E6AD-5FCE-E17FA171AB1B}"/>
              </a:ext>
            </a:extLst>
          </p:cNvPr>
          <p:cNvGraphicFramePr>
            <a:graphicFrameLocks noGrp="1"/>
          </p:cNvGraphicFramePr>
          <p:nvPr/>
        </p:nvGraphicFramePr>
        <p:xfrm>
          <a:off x="0" y="14288"/>
          <a:ext cx="8513763" cy="12493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2364701591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141460033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3275571324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1126831035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742345368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3580170509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572333"/>
                  </a:ext>
                </a:extLst>
              </a:tr>
              <a:tr h="39846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회의실 예약하기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414052"/>
                  </a:ext>
                </a:extLst>
              </a:tr>
              <a:tr h="39846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회의실 예약하기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90530"/>
                  </a:ext>
                </a:extLst>
              </a:tr>
            </a:tbl>
          </a:graphicData>
        </a:graphic>
      </p:graphicFrame>
      <p:sp>
        <p:nvSpPr>
          <p:cNvPr id="185462" name="Rectangle 118">
            <a:extLst>
              <a:ext uri="{FF2B5EF4-FFF2-40B4-BE49-F238E27FC236}">
                <a16:creationId xmlns:a16="http://schemas.microsoft.com/office/drawing/2014/main" id="{062727CA-714A-BAB6-5E41-567CD6F1E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4188" y="2592388"/>
            <a:ext cx="32131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000" rIns="90000" bIns="45000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/>
              <a:t> </a:t>
            </a:r>
          </a:p>
        </p:txBody>
      </p:sp>
      <p:pic>
        <p:nvPicPr>
          <p:cNvPr id="185463" name="Picture 119">
            <a:extLst>
              <a:ext uri="{FF2B5EF4-FFF2-40B4-BE49-F238E27FC236}">
                <a16:creationId xmlns:a16="http://schemas.microsoft.com/office/drawing/2014/main" id="{39DFDCC1-494A-8896-2A70-82E91B896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5464" name="Rectangle 120">
            <a:extLst>
              <a:ext uri="{FF2B5EF4-FFF2-40B4-BE49-F238E27FC236}">
                <a16:creationId xmlns:a16="http://schemas.microsoft.com/office/drawing/2014/main" id="{88BADC6B-2DAF-06A2-DFBE-586A53EBF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8575" y="2952750"/>
            <a:ext cx="239713" cy="239713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1</a:t>
            </a:r>
          </a:p>
        </p:txBody>
      </p:sp>
      <p:sp>
        <p:nvSpPr>
          <p:cNvPr id="185465" name="Rectangle 121">
            <a:extLst>
              <a:ext uri="{FF2B5EF4-FFF2-40B4-BE49-F238E27FC236}">
                <a16:creationId xmlns:a16="http://schemas.microsoft.com/office/drawing/2014/main" id="{7969443A-A4FF-D97D-BA20-40E9ADC12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738" y="3297238"/>
            <a:ext cx="25717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000" rIns="90000" bIns="45000"/>
          <a:lstStyle/>
          <a:p>
            <a:pPr hangingPunct="1">
              <a:lnSpc>
                <a:spcPct val="100000"/>
              </a:lnSpc>
            </a:pP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</a:p>
        </p:txBody>
      </p:sp>
      <p:sp>
        <p:nvSpPr>
          <p:cNvPr id="185466" name="Rectangle 122">
            <a:extLst>
              <a:ext uri="{FF2B5EF4-FFF2-40B4-BE49-F238E27FC236}">
                <a16:creationId xmlns:a16="http://schemas.microsoft.com/office/drawing/2014/main" id="{BF5B3B67-CEFE-D5D4-866B-1778ED51F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738" y="2592388"/>
            <a:ext cx="11715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000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/>
              <a:t> </a:t>
            </a:r>
          </a:p>
        </p:txBody>
      </p:sp>
      <p:sp>
        <p:nvSpPr>
          <p:cNvPr id="185467" name="Rectangle 123">
            <a:extLst>
              <a:ext uri="{FF2B5EF4-FFF2-40B4-BE49-F238E27FC236}">
                <a16:creationId xmlns:a16="http://schemas.microsoft.com/office/drawing/2014/main" id="{D5DD7831-154E-0025-E9DB-0B47D6175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213" y="3816350"/>
            <a:ext cx="239712" cy="239713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2</a:t>
            </a:r>
          </a:p>
        </p:txBody>
      </p:sp>
      <p:sp>
        <p:nvSpPr>
          <p:cNvPr id="185468" name="Rectangle 124">
            <a:extLst>
              <a:ext uri="{FF2B5EF4-FFF2-40B4-BE49-F238E27FC236}">
                <a16:creationId xmlns:a16="http://schemas.microsoft.com/office/drawing/2014/main" id="{CB0A0152-2EEF-0944-BE69-CEB6A5283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8575" y="2952750"/>
            <a:ext cx="239713" cy="239713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1</a:t>
            </a:r>
          </a:p>
        </p:txBody>
      </p:sp>
      <p:sp>
        <p:nvSpPr>
          <p:cNvPr id="185469" name="Rectangle 125">
            <a:extLst>
              <a:ext uri="{FF2B5EF4-FFF2-40B4-BE49-F238E27FC236}">
                <a16:creationId xmlns:a16="http://schemas.microsoft.com/office/drawing/2014/main" id="{5157ACEF-3E07-4CBD-C5A8-3CB04B030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9388" y="3863975"/>
            <a:ext cx="239712" cy="239713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2" descr="C:/Users/PC-20/AppData/Roaming/PolarisOffice/ETemp/18376_12974480/fImage3435291619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45"/>
            <a:ext cx="8512175" cy="4788535"/>
          </a:xfrm>
          <a:prstGeom prst="rect">
            <a:avLst/>
          </a:prstGeom>
          <a:noFill/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798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78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안읽음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0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안읽음 버튼 클릭시 안읽은 알림만 분류되어 노출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449478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메인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알림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알림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 0"/>
          <p:cNvSpPr>
            <a:spLocks/>
          </p:cNvSpPr>
          <p:nvPr/>
        </p:nvSpPr>
        <p:spPr>
          <a:xfrm>
            <a:off x="7377430" y="1684655"/>
            <a:ext cx="158750" cy="15303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1</a:t>
            </a:r>
            <a:endParaRPr lang="ko-KR" altLang="en-US" sz="1500" b="1"/>
          </a:p>
        </p:txBody>
      </p:sp>
    </p:spTree>
    <p:extLst>
      <p:ext uri="{BB962C8B-B14F-4D97-AF65-F5344CB8AC3E}">
        <p14:creationId xmlns:p14="http://schemas.microsoft.com/office/powerpoint/2010/main" val="344873317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369" name="Group 1">
            <a:extLst>
              <a:ext uri="{FF2B5EF4-FFF2-40B4-BE49-F238E27FC236}">
                <a16:creationId xmlns:a16="http://schemas.microsoft.com/office/drawing/2014/main" id="{63AEE061-593A-9537-DDEE-DC016EACBECB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655045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2669354322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328347408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377523"/>
                  </a:ext>
                </a:extLst>
              </a:tr>
              <a:tr h="46990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선택한 구간의 날짜가 입력된 등록창이 나타남 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960908"/>
                  </a:ext>
                </a:extLst>
              </a:tr>
              <a:tr h="4143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예약내용을 간단하게 적을 수 있음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28590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내용을 작성하고 등록 클릭시 확인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/</a:t>
                      </a: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취소 버튼 알림창 뜸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444055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816453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930907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539864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282290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557202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58283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일시와 내용을 작성하고 등록버튼을 클릭해서 예약을 등록할 수 있다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 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20548"/>
                  </a:ext>
                </a:extLst>
              </a:tr>
            </a:tbl>
          </a:graphicData>
        </a:graphic>
      </p:graphicFrame>
      <p:graphicFrame>
        <p:nvGraphicFramePr>
          <p:cNvPr id="186440" name="Group 72">
            <a:extLst>
              <a:ext uri="{FF2B5EF4-FFF2-40B4-BE49-F238E27FC236}">
                <a16:creationId xmlns:a16="http://schemas.microsoft.com/office/drawing/2014/main" id="{B3F90D72-48AE-00ED-64E9-FEECF09F2BAD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2779014924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584004891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561900523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1774807646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901323445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3585035467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914690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회의실 예약하기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20384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회의실 예약하기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086304"/>
                  </a:ext>
                </a:extLst>
              </a:tr>
            </a:tbl>
          </a:graphicData>
        </a:graphic>
      </p:graphicFrame>
      <p:pic>
        <p:nvPicPr>
          <p:cNvPr id="186486" name="Picture 118">
            <a:extLst>
              <a:ext uri="{FF2B5EF4-FFF2-40B4-BE49-F238E27FC236}">
                <a16:creationId xmlns:a16="http://schemas.microsoft.com/office/drawing/2014/main" id="{26EECF98-68FA-71E9-1F82-5596AAF9E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5075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6487" name="Rectangle 119">
            <a:extLst>
              <a:ext uri="{FF2B5EF4-FFF2-40B4-BE49-F238E27FC236}">
                <a16:creationId xmlns:a16="http://schemas.microsoft.com/office/drawing/2014/main" id="{C56D2B38-D411-E173-AE9B-54D5580A5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8013" y="3527425"/>
            <a:ext cx="239712" cy="239713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1</a:t>
            </a:r>
          </a:p>
        </p:txBody>
      </p:sp>
      <p:sp>
        <p:nvSpPr>
          <p:cNvPr id="186488" name="Rectangle 120">
            <a:extLst>
              <a:ext uri="{FF2B5EF4-FFF2-40B4-BE49-F238E27FC236}">
                <a16:creationId xmlns:a16="http://schemas.microsoft.com/office/drawing/2014/main" id="{A7C36CDE-A9DE-5E72-51D3-3BB063E2E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8013" y="3767138"/>
            <a:ext cx="239712" cy="239712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2</a:t>
            </a:r>
          </a:p>
        </p:txBody>
      </p:sp>
      <p:sp>
        <p:nvSpPr>
          <p:cNvPr id="186489" name="Rectangle 121">
            <a:extLst>
              <a:ext uri="{FF2B5EF4-FFF2-40B4-BE49-F238E27FC236}">
                <a16:creationId xmlns:a16="http://schemas.microsoft.com/office/drawing/2014/main" id="{30948880-427D-0424-C023-0D48FCE8F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3913" y="4392613"/>
            <a:ext cx="287337" cy="239712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</a:p>
        </p:txBody>
      </p:sp>
      <p:sp>
        <p:nvSpPr>
          <p:cNvPr id="186490" name="Rectangle 122">
            <a:extLst>
              <a:ext uri="{FF2B5EF4-FFF2-40B4-BE49-F238E27FC236}">
                <a16:creationId xmlns:a16="http://schemas.microsoft.com/office/drawing/2014/main" id="{0C019F5C-4F44-FE9C-3C4C-5BAFB6FE7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3350" y="5543550"/>
            <a:ext cx="239713" cy="239713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393" name="Group 1">
            <a:extLst>
              <a:ext uri="{FF2B5EF4-FFF2-40B4-BE49-F238E27FC236}">
                <a16:creationId xmlns:a16="http://schemas.microsoft.com/office/drawing/2014/main" id="{E3CC2233-751A-5A9D-E7C0-E370F37FCBA9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868723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855051880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99203748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62563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*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등록 후 예약한 구간이 표시된 것을 확인할 수 있다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 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553003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나의 예약구간을 클릭해서 예약 상세정보를 확인할 수 있다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 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751738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465818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854229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81512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573413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649455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597351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314897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예약등록완료창과 함께 등록한 예약사항이 표시되는것을 확인한다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 </a:t>
                      </a: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나의 예약을 클릭하면 예약상세페이지로 이동한다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65932"/>
                  </a:ext>
                </a:extLst>
              </a:tr>
            </a:tbl>
          </a:graphicData>
        </a:graphic>
      </p:graphicFrame>
      <p:graphicFrame>
        <p:nvGraphicFramePr>
          <p:cNvPr id="187464" name="Group 72">
            <a:extLst>
              <a:ext uri="{FF2B5EF4-FFF2-40B4-BE49-F238E27FC236}">
                <a16:creationId xmlns:a16="http://schemas.microsoft.com/office/drawing/2014/main" id="{79C692CD-BFE0-C1B1-2017-FAC1EACF27F0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3073565741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767837265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88171300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3668961244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494984255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4047743916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293637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회의실 예약하기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132246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회의실 예약하기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20413"/>
                  </a:ext>
                </a:extLst>
              </a:tr>
            </a:tbl>
          </a:graphicData>
        </a:graphic>
      </p:graphicFrame>
      <p:pic>
        <p:nvPicPr>
          <p:cNvPr id="187510" name="Picture 118">
            <a:extLst>
              <a:ext uri="{FF2B5EF4-FFF2-40B4-BE49-F238E27FC236}">
                <a16:creationId xmlns:a16="http://schemas.microsoft.com/office/drawing/2014/main" id="{63832F6B-EDF8-4635-6690-56A000C6F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5075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7511" name="Rectangle 119">
            <a:extLst>
              <a:ext uri="{FF2B5EF4-FFF2-40B4-BE49-F238E27FC236}">
                <a16:creationId xmlns:a16="http://schemas.microsoft.com/office/drawing/2014/main" id="{E6AF34A2-4665-D2BC-2CB1-9B9CE477B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13" y="4545013"/>
            <a:ext cx="215900" cy="239712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417" name="Group 1">
            <a:extLst>
              <a:ext uri="{FF2B5EF4-FFF2-40B4-BE49-F238E27FC236}">
                <a16:creationId xmlns:a16="http://schemas.microsoft.com/office/drawing/2014/main" id="{9F214ECA-27C3-0F54-06F4-0DECE4B92A74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689049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3928460276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2941153735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536579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123</a:t>
                      </a:r>
                    </a:p>
                  </a:txBody>
                  <a:tcPr marL="121680" marR="121680" marT="6703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예약상세페이지에서 날짜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kumimoji="0" lang="ko-KR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내용을 작성하고 수정버튼을 클릭한다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 marL="121680" marR="121680" marT="6703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440425"/>
                  </a:ext>
                </a:extLst>
              </a:tr>
              <a:tr h="4016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121680" marR="121680" marT="6703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예약수정 확인알림창을 확인한다</a:t>
                      </a:r>
                    </a:p>
                  </a:txBody>
                  <a:tcPr marL="121680" marR="121680" marT="6703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374449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L="121680" marR="121680" marT="6703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취소버튼클릭시 회의실 일정 예약화면으로 이동한다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 marL="121680" marR="121680" marT="6703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481389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525653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709940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903001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37765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891304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441495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예약 상세 페이지에서 예약 날짜와 내용을 작성하고 수정버튼을 눌러 예약을 수정한다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880254"/>
                  </a:ext>
                </a:extLst>
              </a:tr>
            </a:tbl>
          </a:graphicData>
        </a:graphic>
      </p:graphicFrame>
      <p:graphicFrame>
        <p:nvGraphicFramePr>
          <p:cNvPr id="188488" name="Group 72">
            <a:extLst>
              <a:ext uri="{FF2B5EF4-FFF2-40B4-BE49-F238E27FC236}">
                <a16:creationId xmlns:a16="http://schemas.microsoft.com/office/drawing/2014/main" id="{C0648737-8D11-43E9-1349-3280B97E7DE8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1648672163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568693565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1845160131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2319566449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1766672476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2517172080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896229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회의실 예약상세보기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037197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회의실에약 수정하기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78768"/>
                  </a:ext>
                </a:extLst>
              </a:tr>
            </a:tbl>
          </a:graphicData>
        </a:graphic>
      </p:graphicFrame>
      <p:sp>
        <p:nvSpPr>
          <p:cNvPr id="188534" name="Rectangle 118">
            <a:extLst>
              <a:ext uri="{FF2B5EF4-FFF2-40B4-BE49-F238E27FC236}">
                <a16:creationId xmlns:a16="http://schemas.microsoft.com/office/drawing/2014/main" id="{70A712CF-D279-0259-EF11-E03876DE9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050" y="3816350"/>
            <a:ext cx="215900" cy="239713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1</a:t>
            </a:r>
          </a:p>
        </p:txBody>
      </p:sp>
      <p:pic>
        <p:nvPicPr>
          <p:cNvPr id="188535" name="Picture 119">
            <a:extLst>
              <a:ext uri="{FF2B5EF4-FFF2-40B4-BE49-F238E27FC236}">
                <a16:creationId xmlns:a16="http://schemas.microsoft.com/office/drawing/2014/main" id="{F38104E6-5C19-9D7E-725F-39DF53D5C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249363"/>
            <a:ext cx="8510587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8536" name="Rectangle 120">
            <a:extLst>
              <a:ext uri="{FF2B5EF4-FFF2-40B4-BE49-F238E27FC236}">
                <a16:creationId xmlns:a16="http://schemas.microsoft.com/office/drawing/2014/main" id="{0E1CE7C8-1691-17FD-FDC7-921CC2A98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1388" y="3863975"/>
            <a:ext cx="215900" cy="239713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1</a:t>
            </a:r>
          </a:p>
        </p:txBody>
      </p:sp>
      <p:sp>
        <p:nvSpPr>
          <p:cNvPr id="188537" name="Rectangle 121">
            <a:extLst>
              <a:ext uri="{FF2B5EF4-FFF2-40B4-BE49-F238E27FC236}">
                <a16:creationId xmlns:a16="http://schemas.microsoft.com/office/drawing/2014/main" id="{027B62F1-96CD-8D5D-5C4F-2029DAB1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1388" y="4248150"/>
            <a:ext cx="239712" cy="239713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2</a:t>
            </a:r>
          </a:p>
        </p:txBody>
      </p:sp>
      <p:sp>
        <p:nvSpPr>
          <p:cNvPr id="188538" name="Rectangle 122">
            <a:extLst>
              <a:ext uri="{FF2B5EF4-FFF2-40B4-BE49-F238E27FC236}">
                <a16:creationId xmlns:a16="http://schemas.microsoft.com/office/drawing/2014/main" id="{7F01977C-FD29-2D5F-2DB2-0B7CBA921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275" y="4872038"/>
            <a:ext cx="239713" cy="239712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</a:p>
        </p:txBody>
      </p:sp>
      <p:sp>
        <p:nvSpPr>
          <p:cNvPr id="188539" name="Rectangle 123">
            <a:extLst>
              <a:ext uri="{FF2B5EF4-FFF2-40B4-BE49-F238E27FC236}">
                <a16:creationId xmlns:a16="http://schemas.microsoft.com/office/drawing/2014/main" id="{7B16991E-1840-91F0-D368-00083E00F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5472113"/>
            <a:ext cx="239713" cy="239712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4</a:t>
            </a:r>
          </a:p>
        </p:txBody>
      </p:sp>
      <p:sp>
        <p:nvSpPr>
          <p:cNvPr id="188540" name="Rectangle 124">
            <a:extLst>
              <a:ext uri="{FF2B5EF4-FFF2-40B4-BE49-F238E27FC236}">
                <a16:creationId xmlns:a16="http://schemas.microsoft.com/office/drawing/2014/main" id="{440E1EC4-77B8-56E9-1E02-F7497B1CC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038" y="5256213"/>
            <a:ext cx="239712" cy="239712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441" name="Group 1">
            <a:extLst>
              <a:ext uri="{FF2B5EF4-FFF2-40B4-BE49-F238E27FC236}">
                <a16:creationId xmlns:a16="http://schemas.microsoft.com/office/drawing/2014/main" id="{BE995FC8-8009-AD19-D382-DA1DF0BED4A5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663266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1781603158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4212847017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82790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*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등록 후 예약한 구간이 수정된 것을 확인할 수 있다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 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334066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605085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062972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40962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158047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230491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666722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198221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740455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예약페이지에 예약 수정 알림창과 함께 수정된 나의 예약이 표시된다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488330"/>
                  </a:ext>
                </a:extLst>
              </a:tr>
            </a:tbl>
          </a:graphicData>
        </a:graphic>
      </p:graphicFrame>
      <p:graphicFrame>
        <p:nvGraphicFramePr>
          <p:cNvPr id="189512" name="Group 72">
            <a:extLst>
              <a:ext uri="{FF2B5EF4-FFF2-40B4-BE49-F238E27FC236}">
                <a16:creationId xmlns:a16="http://schemas.microsoft.com/office/drawing/2014/main" id="{64DA9791-BE18-E972-C94B-B6481C19B010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2301179904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2869249255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4200615412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2314044698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482314106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4245902276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920612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회의실예약하기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30746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회의실 예약 수정 확인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3417"/>
                  </a:ext>
                </a:extLst>
              </a:tr>
            </a:tbl>
          </a:graphicData>
        </a:graphic>
      </p:graphicFrame>
      <p:pic>
        <p:nvPicPr>
          <p:cNvPr id="189558" name="Picture 118">
            <a:extLst>
              <a:ext uri="{FF2B5EF4-FFF2-40B4-BE49-F238E27FC236}">
                <a16:creationId xmlns:a16="http://schemas.microsoft.com/office/drawing/2014/main" id="{244118C2-7C6C-6106-BFD3-B2FEFE4CE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235075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465" name="Group 1">
            <a:extLst>
              <a:ext uri="{FF2B5EF4-FFF2-40B4-BE49-F238E27FC236}">
                <a16:creationId xmlns:a16="http://schemas.microsoft.com/office/drawing/2014/main" id="{ABA730CC-C315-1222-6CE8-285B79A46AE7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693145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275557280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3490589329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285916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*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572335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예약 상세보기 페이지에서 삭제버튼을 클릭한다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 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560639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삭제 확인창을 통해 삭제여부를 확인한다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139180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32237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303189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675156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501070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653270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154670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예약상세페이지에서 삭제를 눌러 예약을 취소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(</a:t>
                      </a: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삭제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)</a:t>
                      </a: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할 수 있다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375174"/>
                  </a:ext>
                </a:extLst>
              </a:tr>
            </a:tbl>
          </a:graphicData>
        </a:graphic>
      </p:graphicFrame>
      <p:graphicFrame>
        <p:nvGraphicFramePr>
          <p:cNvPr id="190536" name="Group 72">
            <a:extLst>
              <a:ext uri="{FF2B5EF4-FFF2-40B4-BE49-F238E27FC236}">
                <a16:creationId xmlns:a16="http://schemas.microsoft.com/office/drawing/2014/main" id="{34C96C69-A096-A3A0-D769-C028AB93A01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1398532497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2591197328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4042124399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666089056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1953970935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1841137619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881414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회의실 예약 상세보기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694107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회의실 예약 삭제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747046"/>
                  </a:ext>
                </a:extLst>
              </a:tr>
            </a:tbl>
          </a:graphicData>
        </a:graphic>
      </p:graphicFrame>
      <p:sp>
        <p:nvSpPr>
          <p:cNvPr id="190582" name="Rectangle 118">
            <a:extLst>
              <a:ext uri="{FF2B5EF4-FFF2-40B4-BE49-F238E27FC236}">
                <a16:creationId xmlns:a16="http://schemas.microsoft.com/office/drawing/2014/main" id="{7F124664-823C-1E7C-4729-CD7B587C3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13" y="4545013"/>
            <a:ext cx="215900" cy="239712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1</a:t>
            </a:r>
          </a:p>
        </p:txBody>
      </p:sp>
      <p:pic>
        <p:nvPicPr>
          <p:cNvPr id="190583" name="Picture 119">
            <a:extLst>
              <a:ext uri="{FF2B5EF4-FFF2-40B4-BE49-F238E27FC236}">
                <a16:creationId xmlns:a16="http://schemas.microsoft.com/office/drawing/2014/main" id="{8B74431B-645A-46D8-D9D3-33720E2A1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1235075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0584" name="Rectangle 120">
            <a:extLst>
              <a:ext uri="{FF2B5EF4-FFF2-40B4-BE49-F238E27FC236}">
                <a16:creationId xmlns:a16="http://schemas.microsoft.com/office/drawing/2014/main" id="{E6724674-3CE4-938D-6B92-35F475E81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7788" y="5087938"/>
            <a:ext cx="215900" cy="239712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1</a:t>
            </a:r>
          </a:p>
        </p:txBody>
      </p:sp>
      <p:sp>
        <p:nvSpPr>
          <p:cNvPr id="190585" name="Rectangle 121">
            <a:extLst>
              <a:ext uri="{FF2B5EF4-FFF2-40B4-BE49-F238E27FC236}">
                <a16:creationId xmlns:a16="http://schemas.microsoft.com/office/drawing/2014/main" id="{2B50604D-41D2-0326-7AD2-875733885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9388" y="5688013"/>
            <a:ext cx="239712" cy="239712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1489" name="Group 1">
            <a:extLst>
              <a:ext uri="{FF2B5EF4-FFF2-40B4-BE49-F238E27FC236}">
                <a16:creationId xmlns:a16="http://schemas.microsoft.com/office/drawing/2014/main" id="{DEB4D8B6-A5E4-4F9D-CE0D-92A7F578DAF9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853449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1354567724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2146512139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196820"/>
                  </a:ext>
                </a:extLst>
              </a:tr>
              <a:tr h="66040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*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예약 삭제완료 창이 뜬 후 일정 예약 페이지에서 나의 예약 구간이 사라진 것을 확인할 수 있다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 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765413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8159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877476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926145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541813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714174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9199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271248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108159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삭제가 완료된 창이 뜨고나의 예약 표시가 사라진 것을 확인할 수 있다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243187"/>
                  </a:ext>
                </a:extLst>
              </a:tr>
            </a:tbl>
          </a:graphicData>
        </a:graphic>
      </p:graphicFrame>
      <p:graphicFrame>
        <p:nvGraphicFramePr>
          <p:cNvPr id="191560" name="Group 72">
            <a:extLst>
              <a:ext uri="{FF2B5EF4-FFF2-40B4-BE49-F238E27FC236}">
                <a16:creationId xmlns:a16="http://schemas.microsoft.com/office/drawing/2014/main" id="{4121FF6B-6F71-4D44-1102-9F7183AEC667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698986727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2275820490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1855738964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3823167496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80059227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3923531658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875868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회의실 일정 예약 페이지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71813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회의실 예약 취소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삭제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)</a:t>
                      </a: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하기 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136197"/>
                  </a:ext>
                </a:extLst>
              </a:tr>
            </a:tbl>
          </a:graphicData>
        </a:graphic>
      </p:graphicFrame>
      <p:pic>
        <p:nvPicPr>
          <p:cNvPr id="191606" name="Picture 118">
            <a:extLst>
              <a:ext uri="{FF2B5EF4-FFF2-40B4-BE49-F238E27FC236}">
                <a16:creationId xmlns:a16="http://schemas.microsoft.com/office/drawing/2014/main" id="{D366843D-55E8-4424-B581-9242E4820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1249363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2513" name="Group 1">
            <a:extLst>
              <a:ext uri="{FF2B5EF4-FFF2-40B4-BE49-F238E27FC236}">
                <a16:creationId xmlns:a16="http://schemas.microsoft.com/office/drawing/2014/main" id="{B9CAED80-01DB-3B23-432C-E9DD9B37A4B1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557187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991189697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351350319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560496"/>
                  </a:ext>
                </a:extLst>
              </a:tr>
              <a:tr h="4143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화살표 클릭시 전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/</a:t>
                      </a: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다음 날짜로 이동 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671731"/>
                  </a:ext>
                </a:extLst>
              </a:tr>
              <a:tr h="4143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구간 선택 후 드래그해서 선택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79142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331015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15316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811118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52061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16009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925527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382690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대여할 날짜를 선택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드래그해서 대여 등록을 할 수 있다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 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479177"/>
                  </a:ext>
                </a:extLst>
              </a:tr>
            </a:tbl>
          </a:graphicData>
        </a:graphic>
      </p:graphicFrame>
      <p:graphicFrame>
        <p:nvGraphicFramePr>
          <p:cNvPr id="192584" name="Group 72">
            <a:extLst>
              <a:ext uri="{FF2B5EF4-FFF2-40B4-BE49-F238E27FC236}">
                <a16:creationId xmlns:a16="http://schemas.microsoft.com/office/drawing/2014/main" id="{0010DE93-C84B-61A5-B25C-FEAFF4417EF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3551633931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122132766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47686469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1214624784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874506970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1348062316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849453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차량 대여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210953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차량 대여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733300"/>
                  </a:ext>
                </a:extLst>
              </a:tr>
            </a:tbl>
          </a:graphicData>
        </a:graphic>
      </p:graphicFrame>
      <p:pic>
        <p:nvPicPr>
          <p:cNvPr id="192630" name="Picture 118">
            <a:extLst>
              <a:ext uri="{FF2B5EF4-FFF2-40B4-BE49-F238E27FC236}">
                <a16:creationId xmlns:a16="http://schemas.microsoft.com/office/drawing/2014/main" id="{FA519855-76FA-31D1-FC91-46AFFA02D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5075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2631" name="Rectangle 119">
            <a:extLst>
              <a:ext uri="{FF2B5EF4-FFF2-40B4-BE49-F238E27FC236}">
                <a16:creationId xmlns:a16="http://schemas.microsoft.com/office/drawing/2014/main" id="{577680AF-5CE7-9D6D-5BAF-9C0201534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7925" y="2855913"/>
            <a:ext cx="239713" cy="239712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1</a:t>
            </a:r>
          </a:p>
        </p:txBody>
      </p:sp>
      <p:sp>
        <p:nvSpPr>
          <p:cNvPr id="192632" name="Rectangle 120">
            <a:extLst>
              <a:ext uri="{FF2B5EF4-FFF2-40B4-BE49-F238E27FC236}">
                <a16:creationId xmlns:a16="http://schemas.microsoft.com/office/drawing/2014/main" id="{93730CA6-D536-10E7-29D9-BC4C9BBC8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9450" y="4032250"/>
            <a:ext cx="239713" cy="239713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3537" name="Group 1">
            <a:extLst>
              <a:ext uri="{FF2B5EF4-FFF2-40B4-BE49-F238E27FC236}">
                <a16:creationId xmlns:a16="http://schemas.microsoft.com/office/drawing/2014/main" id="{20B4693A-00A0-ECCB-9938-72F9A3142A9F}"/>
              </a:ext>
            </a:extLst>
          </p:cNvPr>
          <p:cNvGraphicFramePr>
            <a:graphicFrameLocks noGrp="1"/>
          </p:cNvGraphicFramePr>
          <p:nvPr/>
        </p:nvGraphicFramePr>
        <p:xfrm>
          <a:off x="8535988" y="11113"/>
          <a:ext cx="3683000" cy="4573905"/>
        </p:xfrm>
        <a:graphic>
          <a:graphicData uri="http://schemas.openxmlformats.org/drawingml/2006/table">
            <a:tbl>
              <a:tblPr/>
              <a:tblGrid>
                <a:gridCol w="608012">
                  <a:extLst>
                    <a:ext uri="{9D8B030D-6E8A-4147-A177-3AD203B41FA5}">
                      <a16:colId xmlns:a16="http://schemas.microsoft.com/office/drawing/2014/main" val="626682271"/>
                    </a:ext>
                  </a:extLst>
                </a:gridCol>
                <a:gridCol w="3074988">
                  <a:extLst>
                    <a:ext uri="{9D8B030D-6E8A-4147-A177-3AD203B41FA5}">
                      <a16:colId xmlns:a16="http://schemas.microsoft.com/office/drawing/2014/main" val="3129172250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222556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*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353695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1~3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대여날짜 확인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kumimoji="0" lang="ko-KR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대여 사유를 적고 등록버튼을 클릭한다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 marL="121680" marR="121680" marT="6703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559264"/>
                  </a:ext>
                </a:extLst>
              </a:tr>
              <a:tr h="33972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121680" marR="121680" marT="6703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대여신청 확인 알림창을 확인하다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 </a:t>
                      </a:r>
                    </a:p>
                  </a:txBody>
                  <a:tcPr marL="121680" marR="121680" marT="6703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265449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281127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06663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741152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989786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9903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327491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대여 등록란에 대여 사유를 작성하고 등록을 신청한다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279373"/>
                  </a:ext>
                </a:extLst>
              </a:tr>
            </a:tbl>
          </a:graphicData>
        </a:graphic>
      </p:graphicFrame>
      <p:graphicFrame>
        <p:nvGraphicFramePr>
          <p:cNvPr id="193608" name="Group 72">
            <a:extLst>
              <a:ext uri="{FF2B5EF4-FFF2-40B4-BE49-F238E27FC236}">
                <a16:creationId xmlns:a16="http://schemas.microsoft.com/office/drawing/2014/main" id="{13EE228D-E31B-1C51-C234-C107784B74A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3233692760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149632936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1764607393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2367397751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013032303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2605635686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016224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차량 대여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955570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차량 대여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478834"/>
                  </a:ext>
                </a:extLst>
              </a:tr>
            </a:tbl>
          </a:graphicData>
        </a:graphic>
      </p:graphicFrame>
      <p:pic>
        <p:nvPicPr>
          <p:cNvPr id="193654" name="Picture 118">
            <a:extLst>
              <a:ext uri="{FF2B5EF4-FFF2-40B4-BE49-F238E27FC236}">
                <a16:creationId xmlns:a16="http://schemas.microsoft.com/office/drawing/2014/main" id="{2E5EC832-1E1C-FC47-0CC1-224EADB78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239838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3655" name="Rectangle 119">
            <a:extLst>
              <a:ext uri="{FF2B5EF4-FFF2-40B4-BE49-F238E27FC236}">
                <a16:creationId xmlns:a16="http://schemas.microsoft.com/office/drawing/2014/main" id="{85408176-ACB9-D301-4D99-ED43B92D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113" y="3816350"/>
            <a:ext cx="239712" cy="239713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1</a:t>
            </a:r>
          </a:p>
        </p:txBody>
      </p:sp>
      <p:sp>
        <p:nvSpPr>
          <p:cNvPr id="193656" name="Rectangle 120">
            <a:extLst>
              <a:ext uri="{FF2B5EF4-FFF2-40B4-BE49-F238E27FC236}">
                <a16:creationId xmlns:a16="http://schemas.microsoft.com/office/drawing/2014/main" id="{EAB84D50-C30D-905C-2484-6658AE99E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113" y="4152900"/>
            <a:ext cx="287337" cy="239713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2</a:t>
            </a:r>
          </a:p>
        </p:txBody>
      </p:sp>
      <p:sp>
        <p:nvSpPr>
          <p:cNvPr id="193657" name="Rectangle 121">
            <a:extLst>
              <a:ext uri="{FF2B5EF4-FFF2-40B4-BE49-F238E27FC236}">
                <a16:creationId xmlns:a16="http://schemas.microsoft.com/office/drawing/2014/main" id="{45E8E77B-C83C-3F0B-D0CA-C93055B3D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7288" y="4945063"/>
            <a:ext cx="287337" cy="239712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</a:p>
        </p:txBody>
      </p:sp>
      <p:sp>
        <p:nvSpPr>
          <p:cNvPr id="193658" name="Rectangle 122">
            <a:extLst>
              <a:ext uri="{FF2B5EF4-FFF2-40B4-BE49-F238E27FC236}">
                <a16:creationId xmlns:a16="http://schemas.microsoft.com/office/drawing/2014/main" id="{AB536ACB-1336-7056-9ECA-E16B340B39FB}"/>
              </a:ext>
            </a:extLst>
          </p:cNvPr>
          <p:cNvSpPr>
            <a:spLocks noChangeArrowheads="1"/>
          </p:cNvSpPr>
          <p:nvPr/>
        </p:nvSpPr>
        <p:spPr bwMode="auto">
          <a:xfrm rot="21300000">
            <a:off x="7424738" y="5411788"/>
            <a:ext cx="288925" cy="274637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61" name="Group 1">
            <a:extLst>
              <a:ext uri="{FF2B5EF4-FFF2-40B4-BE49-F238E27FC236}">
                <a16:creationId xmlns:a16="http://schemas.microsoft.com/office/drawing/2014/main" id="{ED3EB87D-D16E-6F64-19AB-B942A7E5FB5D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5162374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3021353234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3111929122"/>
                    </a:ext>
                  </a:extLst>
                </a:gridCol>
              </a:tblGrid>
              <a:tr h="288925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569963"/>
                  </a:ext>
                </a:extLst>
              </a:tr>
              <a:tr h="4905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*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대여신청 완료 알림창과 함께 예약한 구간이 표시된 것을 확인할 수 있다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 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900640"/>
                  </a:ext>
                </a:extLst>
              </a:tr>
              <a:tr h="4905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나의 예약구간을 클릭해서 대여 상세정보를 확인할 수 있다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 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609171"/>
                  </a:ext>
                </a:extLst>
              </a:tr>
              <a:tr h="46672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342182"/>
                  </a:ext>
                </a:extLst>
              </a:tr>
              <a:tr h="46672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49923"/>
                  </a:ext>
                </a:extLst>
              </a:tr>
              <a:tr h="46672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19796"/>
                  </a:ext>
                </a:extLst>
              </a:tr>
              <a:tr h="46672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37882"/>
                  </a:ext>
                </a:extLst>
              </a:tr>
              <a:tr h="46672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599815"/>
                  </a:ext>
                </a:extLst>
              </a:tr>
              <a:tr h="46672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216268"/>
                  </a:ext>
                </a:extLst>
              </a:tr>
              <a:tr h="2619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834502"/>
                  </a:ext>
                </a:extLst>
              </a:tr>
              <a:tr h="4699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대여신청 완료 알림창이 뜨고 해당 날짜에 나의 예약이 표시된 것을 확인할 수 있다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 </a:t>
                      </a: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나의 예약을 클릭시 해당 대여 상세페이지로 이동한다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219235"/>
                  </a:ext>
                </a:extLst>
              </a:tr>
            </a:tbl>
          </a:graphicData>
        </a:graphic>
      </p:graphicFrame>
      <p:graphicFrame>
        <p:nvGraphicFramePr>
          <p:cNvPr id="194632" name="Group 72">
            <a:extLst>
              <a:ext uri="{FF2B5EF4-FFF2-40B4-BE49-F238E27FC236}">
                <a16:creationId xmlns:a16="http://schemas.microsoft.com/office/drawing/2014/main" id="{BE7C0B4F-0DB0-2417-9BCE-AC14A11927B8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600130590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809079066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1662266292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132718711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81415351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3647091883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982124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차량 대여 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216727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차량 대여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750956"/>
                  </a:ext>
                </a:extLst>
              </a:tr>
            </a:tbl>
          </a:graphicData>
        </a:graphic>
      </p:graphicFrame>
      <p:pic>
        <p:nvPicPr>
          <p:cNvPr id="194678" name="Picture 118">
            <a:extLst>
              <a:ext uri="{FF2B5EF4-FFF2-40B4-BE49-F238E27FC236}">
                <a16:creationId xmlns:a16="http://schemas.microsoft.com/office/drawing/2014/main" id="{A4F9096B-59F0-D6A5-2FCC-07F5A39EC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244600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79" name="Rectangle 119">
            <a:extLst>
              <a:ext uri="{FF2B5EF4-FFF2-40B4-BE49-F238E27FC236}">
                <a16:creationId xmlns:a16="http://schemas.microsoft.com/office/drawing/2014/main" id="{D447B487-EFB7-6160-FC60-0C0C9590E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725" y="4319588"/>
            <a:ext cx="239713" cy="239712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85" name="Group 1">
            <a:extLst>
              <a:ext uri="{FF2B5EF4-FFF2-40B4-BE49-F238E27FC236}">
                <a16:creationId xmlns:a16="http://schemas.microsoft.com/office/drawing/2014/main" id="{D903FDAE-C2BE-8901-630E-58065B4AEF87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686618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1951727767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2664510743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54419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1,2</a:t>
                      </a:r>
                    </a:p>
                  </a:txBody>
                  <a:tcPr marL="121680" marR="121680" marT="6703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대여 상세페이지에서 반납버튼을 확인한다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 marL="121680" marR="121680" marT="6703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373546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442251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015302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117078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388075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335043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240886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701502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2618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나의 대여 상세사항을 확인하고 반납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/</a:t>
                      </a: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취소여부를 확인한다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 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737019"/>
                  </a:ext>
                </a:extLst>
              </a:tr>
            </a:tbl>
          </a:graphicData>
        </a:graphic>
      </p:graphicFrame>
      <p:graphicFrame>
        <p:nvGraphicFramePr>
          <p:cNvPr id="195656" name="Group 72">
            <a:extLst>
              <a:ext uri="{FF2B5EF4-FFF2-40B4-BE49-F238E27FC236}">
                <a16:creationId xmlns:a16="http://schemas.microsoft.com/office/drawing/2014/main" id="{A3B3E318-7050-6B80-02DF-C3408D84D3D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3821453344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3711298393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1541977302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2586872885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527559664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2320878526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624792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대여 상세 페이지로 이동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348199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차량 반납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354485"/>
                  </a:ext>
                </a:extLst>
              </a:tr>
            </a:tbl>
          </a:graphicData>
        </a:graphic>
      </p:graphicFrame>
      <p:pic>
        <p:nvPicPr>
          <p:cNvPr id="195702" name="Picture 118">
            <a:extLst>
              <a:ext uri="{FF2B5EF4-FFF2-40B4-BE49-F238E27FC236}">
                <a16:creationId xmlns:a16="http://schemas.microsoft.com/office/drawing/2014/main" id="{FA4D62ED-E102-7C22-877A-1492F680A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5075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5703" name="Rectangle 119">
            <a:extLst>
              <a:ext uri="{FF2B5EF4-FFF2-40B4-BE49-F238E27FC236}">
                <a16:creationId xmlns:a16="http://schemas.microsoft.com/office/drawing/2014/main" id="{0B507C5A-AC46-7C0F-1925-DFC6BCEDF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475" y="5543550"/>
            <a:ext cx="239713" cy="239713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2</a:t>
            </a:r>
          </a:p>
        </p:txBody>
      </p:sp>
      <p:sp>
        <p:nvSpPr>
          <p:cNvPr id="195704" name="Rectangle 120">
            <a:extLst>
              <a:ext uri="{FF2B5EF4-FFF2-40B4-BE49-F238E27FC236}">
                <a16:creationId xmlns:a16="http://schemas.microsoft.com/office/drawing/2014/main" id="{8423F373-F3D6-E793-B05F-6647DFA45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8800" y="4824413"/>
            <a:ext cx="239713" cy="239712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211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37" descr="C:/Users/PC-20/AppData/Roaming/PolarisOffice/ETemp/18376_12974480/fImage343386169981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45"/>
            <a:ext cx="8512175" cy="4788535"/>
          </a:xfrm>
          <a:prstGeom prst="rect">
            <a:avLst/>
          </a:prstGeom>
          <a:noFill/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78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0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버튼 클릭시 모달창 노출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747653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메인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검색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검색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Rect 0"/>
          <p:cNvSpPr>
            <a:spLocks/>
          </p:cNvSpPr>
          <p:nvPr/>
        </p:nvSpPr>
        <p:spPr>
          <a:xfrm>
            <a:off x="6974205" y="1365250"/>
            <a:ext cx="203200" cy="2120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 dirty="0"/>
              <a:t>1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52697706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609" name="Group 1">
            <a:extLst>
              <a:ext uri="{FF2B5EF4-FFF2-40B4-BE49-F238E27FC236}">
                <a16:creationId xmlns:a16="http://schemas.microsoft.com/office/drawing/2014/main" id="{70EB3418-9890-F000-F40B-57FC95252AEB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663266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1932653394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3293925094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568739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*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반납 신청 완료 알림창과 함께 대여 예약페이지로 이동한다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092947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317964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882655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464077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058565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48114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982255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944907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544825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반납신청 버튼을 누르면 반납완료 확인창과 함께 차량 대여 페이지로 이동한다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136069"/>
                  </a:ext>
                </a:extLst>
              </a:tr>
            </a:tbl>
          </a:graphicData>
        </a:graphic>
      </p:graphicFrame>
      <p:graphicFrame>
        <p:nvGraphicFramePr>
          <p:cNvPr id="196680" name="Group 72">
            <a:extLst>
              <a:ext uri="{FF2B5EF4-FFF2-40B4-BE49-F238E27FC236}">
                <a16:creationId xmlns:a16="http://schemas.microsoft.com/office/drawing/2014/main" id="{A9D366D8-DAD8-24D4-32C5-D08E73EA5520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3683012447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790986449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2905237362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247482197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1385848385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3336407078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2522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반납신청 완료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935290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차량 반납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933"/>
                  </a:ext>
                </a:extLst>
              </a:tr>
            </a:tbl>
          </a:graphicData>
        </a:graphic>
      </p:graphicFrame>
      <p:sp>
        <p:nvSpPr>
          <p:cNvPr id="196726" name="Rectangle 118">
            <a:extLst>
              <a:ext uri="{FF2B5EF4-FFF2-40B4-BE49-F238E27FC236}">
                <a16:creationId xmlns:a16="http://schemas.microsoft.com/office/drawing/2014/main" id="{8A5CCDA0-6919-F6C2-3892-0967614D3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13" y="4545013"/>
            <a:ext cx="215900" cy="239712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1</a:t>
            </a:r>
          </a:p>
        </p:txBody>
      </p:sp>
      <p:pic>
        <p:nvPicPr>
          <p:cNvPr id="196727" name="Picture 119">
            <a:extLst>
              <a:ext uri="{FF2B5EF4-FFF2-40B4-BE49-F238E27FC236}">
                <a16:creationId xmlns:a16="http://schemas.microsoft.com/office/drawing/2014/main" id="{8B012C8E-E42C-AF72-C28B-85A1A742E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5075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633" name="Group 1">
            <a:extLst>
              <a:ext uri="{FF2B5EF4-FFF2-40B4-BE49-F238E27FC236}">
                <a16:creationId xmlns:a16="http://schemas.microsoft.com/office/drawing/2014/main" id="{929799BC-14B5-1AFD-614E-338D5239A86F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639737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133411819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4064388812"/>
                    </a:ext>
                  </a:extLst>
                </a:gridCol>
              </a:tblGrid>
              <a:tr h="28575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556225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화살표 클릭시 전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/</a:t>
                      </a: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다음 날짜로 이동 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887412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이미 예약된 구간은 선택할 수 없음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340543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구간 선택 후 드래그해서 선택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167960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516395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39114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35617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621785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052085"/>
                  </a:ext>
                </a:extLst>
              </a:tr>
              <a:tr h="258763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211267"/>
                  </a:ext>
                </a:extLst>
              </a:tr>
              <a:tr h="4572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필요한 비품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예약할 날짜를 선택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드래그해서 비품을 대여할 수 있다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269855"/>
                  </a:ext>
                </a:extLst>
              </a:tr>
            </a:tbl>
          </a:graphicData>
        </a:graphic>
      </p:graphicFrame>
      <p:graphicFrame>
        <p:nvGraphicFramePr>
          <p:cNvPr id="197704" name="Group 72">
            <a:extLst>
              <a:ext uri="{FF2B5EF4-FFF2-40B4-BE49-F238E27FC236}">
                <a16:creationId xmlns:a16="http://schemas.microsoft.com/office/drawing/2014/main" id="{65ADEF92-7731-1401-7175-32B369463B8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2632983985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2175987562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1593312551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3702926289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093308487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3649108053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052641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반납신청 완료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388902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차량 반납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55005"/>
                  </a:ext>
                </a:extLst>
              </a:tr>
            </a:tbl>
          </a:graphicData>
        </a:graphic>
      </p:graphicFrame>
      <p:pic>
        <p:nvPicPr>
          <p:cNvPr id="197750" name="Picture 118">
            <a:extLst>
              <a:ext uri="{FF2B5EF4-FFF2-40B4-BE49-F238E27FC236}">
                <a16:creationId xmlns:a16="http://schemas.microsoft.com/office/drawing/2014/main" id="{9EEE132F-4F30-9D8E-8E73-05332348F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5075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7751" name="Rectangle 119">
            <a:extLst>
              <a:ext uri="{FF2B5EF4-FFF2-40B4-BE49-F238E27FC236}">
                <a16:creationId xmlns:a16="http://schemas.microsoft.com/office/drawing/2014/main" id="{BB7DE90C-0E37-14E0-9308-B4F9B1D1B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238" y="2879725"/>
            <a:ext cx="239712" cy="239713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211</a:t>
            </a:r>
          </a:p>
        </p:txBody>
      </p:sp>
      <p:sp>
        <p:nvSpPr>
          <p:cNvPr id="197752" name="Rectangle 120">
            <a:extLst>
              <a:ext uri="{FF2B5EF4-FFF2-40B4-BE49-F238E27FC236}">
                <a16:creationId xmlns:a16="http://schemas.microsoft.com/office/drawing/2014/main" id="{D519D652-2826-9C01-BED5-3B7ECA252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750" y="3887788"/>
            <a:ext cx="239713" cy="239712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2</a:t>
            </a:r>
          </a:p>
        </p:txBody>
      </p:sp>
      <p:sp>
        <p:nvSpPr>
          <p:cNvPr id="197753" name="Rectangle 121">
            <a:extLst>
              <a:ext uri="{FF2B5EF4-FFF2-40B4-BE49-F238E27FC236}">
                <a16:creationId xmlns:a16="http://schemas.microsoft.com/office/drawing/2014/main" id="{C373258D-5535-236E-98CD-52F361C08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937000"/>
            <a:ext cx="239713" cy="239713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657" name="Group 1">
            <a:extLst>
              <a:ext uri="{FF2B5EF4-FFF2-40B4-BE49-F238E27FC236}">
                <a16:creationId xmlns:a16="http://schemas.microsoft.com/office/drawing/2014/main" id="{5B4A16F4-1CDA-1F43-C208-084377E597E5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543571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4089443178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3654726060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475592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*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930729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1~3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대여날짜 확인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kumimoji="0" lang="ko-KR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대여 사유를 적고 등록버튼을 클릭한다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 marL="121680" marR="121680" marT="6703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875947"/>
                  </a:ext>
                </a:extLst>
              </a:tr>
              <a:tr h="30638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L="121680" marR="121680" marT="6703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대여신청 확인 알림창을 확인하다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 </a:t>
                      </a:r>
                    </a:p>
                  </a:txBody>
                  <a:tcPr marL="121680" marR="121680" marT="6703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10395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457739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831257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969530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09573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666752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464930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대여날짜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대여 사유를 작성하고 비품대여를 신청한다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504236"/>
                  </a:ext>
                </a:extLst>
              </a:tr>
            </a:tbl>
          </a:graphicData>
        </a:graphic>
      </p:graphicFrame>
      <p:graphicFrame>
        <p:nvGraphicFramePr>
          <p:cNvPr id="198728" name="Group 72">
            <a:extLst>
              <a:ext uri="{FF2B5EF4-FFF2-40B4-BE49-F238E27FC236}">
                <a16:creationId xmlns:a16="http://schemas.microsoft.com/office/drawing/2014/main" id="{B77C1C01-B426-BD42-5A03-2533244DCD1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384483374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1321296789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3435973282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2551430235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502245065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1428664344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722868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반납신청 완료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295280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차량 반납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010248"/>
                  </a:ext>
                </a:extLst>
              </a:tr>
            </a:tbl>
          </a:graphicData>
        </a:graphic>
      </p:graphicFrame>
      <p:pic>
        <p:nvPicPr>
          <p:cNvPr id="198774" name="Picture 118">
            <a:extLst>
              <a:ext uri="{FF2B5EF4-FFF2-40B4-BE49-F238E27FC236}">
                <a16:creationId xmlns:a16="http://schemas.microsoft.com/office/drawing/2014/main" id="{D56494A4-3EB2-58CE-6F06-4C54358DE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236663"/>
            <a:ext cx="8510587" cy="47879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8775" name="Rectangle 119">
            <a:extLst>
              <a:ext uri="{FF2B5EF4-FFF2-40B4-BE49-F238E27FC236}">
                <a16:creationId xmlns:a16="http://schemas.microsoft.com/office/drawing/2014/main" id="{91954D0F-85AB-CAEA-4C0E-7E959D712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9450" y="3721100"/>
            <a:ext cx="239713" cy="239713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211</a:t>
            </a:r>
          </a:p>
        </p:txBody>
      </p:sp>
      <p:sp>
        <p:nvSpPr>
          <p:cNvPr id="198776" name="Rectangle 120">
            <a:extLst>
              <a:ext uri="{FF2B5EF4-FFF2-40B4-BE49-F238E27FC236}">
                <a16:creationId xmlns:a16="http://schemas.microsoft.com/office/drawing/2014/main" id="{AC3CBFD8-E245-6414-4C74-1C2E97782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9025" y="4103688"/>
            <a:ext cx="239713" cy="239712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2</a:t>
            </a:r>
          </a:p>
        </p:txBody>
      </p:sp>
      <p:sp>
        <p:nvSpPr>
          <p:cNvPr id="198777" name="Rectangle 121">
            <a:extLst>
              <a:ext uri="{FF2B5EF4-FFF2-40B4-BE49-F238E27FC236}">
                <a16:creationId xmlns:a16="http://schemas.microsoft.com/office/drawing/2014/main" id="{A91ED76A-989C-9B05-793A-1043368ED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375" y="4608513"/>
            <a:ext cx="239713" cy="239712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</a:p>
        </p:txBody>
      </p:sp>
      <p:sp>
        <p:nvSpPr>
          <p:cNvPr id="198778" name="Rectangle 122">
            <a:extLst>
              <a:ext uri="{FF2B5EF4-FFF2-40B4-BE49-F238E27FC236}">
                <a16:creationId xmlns:a16="http://schemas.microsoft.com/office/drawing/2014/main" id="{39A26931-7A0C-C0DC-1A7C-DCBAA27E2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2700" y="5448300"/>
            <a:ext cx="239713" cy="239713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4</a:t>
            </a:r>
          </a:p>
        </p:txBody>
      </p:sp>
      <p:sp>
        <p:nvSpPr>
          <p:cNvPr id="198779" name="AutoShape 123">
            <a:extLst>
              <a:ext uri="{FF2B5EF4-FFF2-40B4-BE49-F238E27FC236}">
                <a16:creationId xmlns:a16="http://schemas.microsoft.com/office/drawing/2014/main" id="{DAACCA41-C2BE-5AEF-4889-E30B0F111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9450" y="3959225"/>
            <a:ext cx="360363" cy="215900"/>
          </a:xfrm>
          <a:prstGeom prst="roundRect">
            <a:avLst>
              <a:gd name="adj" fmla="val 731"/>
            </a:avLst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8780" name="AutoShape 124">
            <a:extLst>
              <a:ext uri="{FF2B5EF4-FFF2-40B4-BE49-F238E27FC236}">
                <a16:creationId xmlns:a16="http://schemas.microsoft.com/office/drawing/2014/main" id="{22F4401B-07A8-061C-1F5A-3CA5B33C7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9450" y="3505200"/>
            <a:ext cx="287338" cy="215900"/>
          </a:xfrm>
          <a:prstGeom prst="roundRect">
            <a:avLst>
              <a:gd name="adj" fmla="val 731"/>
            </a:avLst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9681" name="Group 1">
            <a:extLst>
              <a:ext uri="{FF2B5EF4-FFF2-40B4-BE49-F238E27FC236}">
                <a16:creationId xmlns:a16="http://schemas.microsoft.com/office/drawing/2014/main" id="{D8F87D57-A465-BE2C-8EFA-B220B3C33EA3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868723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442947055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3047613178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563211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*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등록 후 예약한 구간이 표시된 것을 확인할 수 있다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 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533422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나의 예약구간을 클릭해서 예약 상세정보를 확인할 수 있다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 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397969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80331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862226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196514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648353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022316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869929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542172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대여 신청완료창과 함께 나의 대여 사항이 일정란에 표시되는 것을 확인한다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 </a:t>
                      </a: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나의 대여를 클릭하면 대여 상세페이지로 이동한다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620202"/>
                  </a:ext>
                </a:extLst>
              </a:tr>
            </a:tbl>
          </a:graphicData>
        </a:graphic>
      </p:graphicFrame>
      <p:graphicFrame>
        <p:nvGraphicFramePr>
          <p:cNvPr id="199752" name="Group 72">
            <a:extLst>
              <a:ext uri="{FF2B5EF4-FFF2-40B4-BE49-F238E27FC236}">
                <a16:creationId xmlns:a16="http://schemas.microsoft.com/office/drawing/2014/main" id="{62137D08-A334-A237-0175-AD334BA439E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4253275238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616683619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1147012627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3295329239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1585583142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1015695940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56161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반납신청 완료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26887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차량 반납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985381"/>
                  </a:ext>
                </a:extLst>
              </a:tr>
            </a:tbl>
          </a:graphicData>
        </a:graphic>
      </p:graphicFrame>
      <p:pic>
        <p:nvPicPr>
          <p:cNvPr id="199798" name="Picture 118">
            <a:extLst>
              <a:ext uri="{FF2B5EF4-FFF2-40B4-BE49-F238E27FC236}">
                <a16:creationId xmlns:a16="http://schemas.microsoft.com/office/drawing/2014/main" id="{C662F26C-DFD0-2D50-899D-F8BB8E516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1235075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9799" name="Rectangle 119">
            <a:extLst>
              <a:ext uri="{FF2B5EF4-FFF2-40B4-BE49-F238E27FC236}">
                <a16:creationId xmlns:a16="http://schemas.microsoft.com/office/drawing/2014/main" id="{8290D9A1-AC36-0778-C235-0208FFCC3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288" y="4464050"/>
            <a:ext cx="239712" cy="239713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211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705" name="Group 1">
            <a:extLst>
              <a:ext uri="{FF2B5EF4-FFF2-40B4-BE49-F238E27FC236}">
                <a16:creationId xmlns:a16="http://schemas.microsoft.com/office/drawing/2014/main" id="{A4B55E82-5007-CB21-2EAE-9586B35B3CB7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686618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4052157812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646932194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380852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1,2</a:t>
                      </a:r>
                    </a:p>
                  </a:txBody>
                  <a:tcPr marL="121680" marR="121680" marT="6703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대여 상세페이지에서 반납버튼을 확인한다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 marL="121680" marR="121680" marT="6703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785328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725640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157020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58943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449698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17004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429752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18781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445482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대여 상세페이지에서 반납버튼을 누르고 반납을 신청한다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026071"/>
                  </a:ext>
                </a:extLst>
              </a:tr>
            </a:tbl>
          </a:graphicData>
        </a:graphic>
      </p:graphicFrame>
      <p:graphicFrame>
        <p:nvGraphicFramePr>
          <p:cNvPr id="200776" name="Group 72">
            <a:extLst>
              <a:ext uri="{FF2B5EF4-FFF2-40B4-BE49-F238E27FC236}">
                <a16:creationId xmlns:a16="http://schemas.microsoft.com/office/drawing/2014/main" id="{E2F255D5-2E6D-6DEB-210F-AEAA97E269BB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2440585143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2077275256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2863206336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864456306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623034160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3934174985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96539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반납신청 완료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485204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차량 반납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115942"/>
                  </a:ext>
                </a:extLst>
              </a:tr>
            </a:tbl>
          </a:graphicData>
        </a:graphic>
      </p:graphicFrame>
      <p:pic>
        <p:nvPicPr>
          <p:cNvPr id="200822" name="Picture 118">
            <a:extLst>
              <a:ext uri="{FF2B5EF4-FFF2-40B4-BE49-F238E27FC236}">
                <a16:creationId xmlns:a16="http://schemas.microsoft.com/office/drawing/2014/main" id="{16007FF7-397E-0E4E-E32A-4CC98CE57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1235075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729" name="Group 1">
            <a:extLst>
              <a:ext uri="{FF2B5EF4-FFF2-40B4-BE49-F238E27FC236}">
                <a16:creationId xmlns:a16="http://schemas.microsoft.com/office/drawing/2014/main" id="{D625D4FB-F331-B74C-ABAC-A6091CA6256D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686618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883796672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2462274067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140939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1,2</a:t>
                      </a:r>
                    </a:p>
                  </a:txBody>
                  <a:tcPr marL="121680" marR="121680" marT="6703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대여 상세페이지에서 반납버튼을 확인한다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 marL="121680" marR="121680" marT="6703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787469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996510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430828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491474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69957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163882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570617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407747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263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대여 상세페이지에서 반납버튼을 누르고 반납을 신청한다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813550"/>
                  </a:ext>
                </a:extLst>
              </a:tr>
            </a:tbl>
          </a:graphicData>
        </a:graphic>
      </p:graphicFrame>
      <p:graphicFrame>
        <p:nvGraphicFramePr>
          <p:cNvPr id="201800" name="Group 72">
            <a:extLst>
              <a:ext uri="{FF2B5EF4-FFF2-40B4-BE49-F238E27FC236}">
                <a16:creationId xmlns:a16="http://schemas.microsoft.com/office/drawing/2014/main" id="{8F6EB7C9-8F19-83B2-9543-10F7195ADA4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3420293562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1710102930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3422786341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947778256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582070854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2649959886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794247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반납신청 완료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36927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차량 반납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144866"/>
                  </a:ext>
                </a:extLst>
              </a:tr>
            </a:tbl>
          </a:graphicData>
        </a:graphic>
      </p:graphicFrame>
      <p:pic>
        <p:nvPicPr>
          <p:cNvPr id="201846" name="Picture 118">
            <a:extLst>
              <a:ext uri="{FF2B5EF4-FFF2-40B4-BE49-F238E27FC236}">
                <a16:creationId xmlns:a16="http://schemas.microsoft.com/office/drawing/2014/main" id="{AFE51FC0-8A43-B765-87BE-F96997108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1235075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753" name="Group 1">
            <a:extLst>
              <a:ext uri="{FF2B5EF4-FFF2-40B4-BE49-F238E27FC236}">
                <a16:creationId xmlns:a16="http://schemas.microsoft.com/office/drawing/2014/main" id="{7CD7BE4C-F976-B6A6-347F-D73F5DA144C4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693145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4236865697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117434461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541127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*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등록 후 예약한 구간이 표시된 것을 확인할 수 있다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 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688446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나의 예약구간을 클릭해서 예약 상세정보를 확인할 수 있다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 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772103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652866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456973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28389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942538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18753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382081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71178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반납신청완료창과 함께 비품 예약 일정 페이지로 이동한다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01258"/>
                  </a:ext>
                </a:extLst>
              </a:tr>
            </a:tbl>
          </a:graphicData>
        </a:graphic>
      </p:graphicFrame>
      <p:graphicFrame>
        <p:nvGraphicFramePr>
          <p:cNvPr id="202824" name="Group 72">
            <a:extLst>
              <a:ext uri="{FF2B5EF4-FFF2-40B4-BE49-F238E27FC236}">
                <a16:creationId xmlns:a16="http://schemas.microsoft.com/office/drawing/2014/main" id="{A21DB204-5CD6-1006-1D6E-0D2CE90AB96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1251500678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3282190881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55506345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319663256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427300194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1787265204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073882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반납신청 완료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923984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차량 반납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598483"/>
                  </a:ext>
                </a:extLst>
              </a:tr>
            </a:tbl>
          </a:graphicData>
        </a:graphic>
      </p:graphicFrame>
      <p:pic>
        <p:nvPicPr>
          <p:cNvPr id="202870" name="Picture 118">
            <a:extLst>
              <a:ext uri="{FF2B5EF4-FFF2-40B4-BE49-F238E27FC236}">
                <a16:creationId xmlns:a16="http://schemas.microsoft.com/office/drawing/2014/main" id="{346FB10A-D295-07E9-3451-FCCBCFB24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5075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3777" name="Group 1">
            <a:extLst>
              <a:ext uri="{FF2B5EF4-FFF2-40B4-BE49-F238E27FC236}">
                <a16:creationId xmlns:a16="http://schemas.microsoft.com/office/drawing/2014/main" id="{22FEAA8A-9B28-E022-E8CB-5546F965C41B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5111706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2960532152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4277083184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956534"/>
                  </a:ext>
                </a:extLst>
              </a:tr>
              <a:tr h="69532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121680" marR="121680" marT="6703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나의 예약목록에서 예약한 회의실 목록과 대여한 시설 목록을 조회할 수 있다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 </a:t>
                      </a:r>
                    </a:p>
                  </a:txBody>
                  <a:tcPr marL="121680" marR="121680" marT="6703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049411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L="121680" marR="121680" marT="6703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상세보기를 통해  나의 예약 상세 를 확인할  수 있다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 </a:t>
                      </a:r>
                    </a:p>
                  </a:txBody>
                  <a:tcPr marL="121680" marR="121680" marT="6703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609765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539902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330235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692825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582055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392361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503420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57681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나의예약내역을 선택하고 회의실 예약 목록과 차량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/</a:t>
                      </a: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비품 대여 목록을 확인한다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 </a:t>
                      </a: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상세보기를 클릭해 해당 예약의 상세페이지로 이동한다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778962"/>
                  </a:ext>
                </a:extLst>
              </a:tr>
            </a:tbl>
          </a:graphicData>
        </a:graphic>
      </p:graphicFrame>
      <p:graphicFrame>
        <p:nvGraphicFramePr>
          <p:cNvPr id="203848" name="Group 72">
            <a:extLst>
              <a:ext uri="{FF2B5EF4-FFF2-40B4-BE49-F238E27FC236}">
                <a16:creationId xmlns:a16="http://schemas.microsoft.com/office/drawing/2014/main" id="{B450BB04-E01E-9F7B-5C5A-F7C501304E8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3592582575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3482941893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99817909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1196329434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941581378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127128316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736991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나의 예약 내역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135667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나의 예약내역 확인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863990"/>
                  </a:ext>
                </a:extLst>
              </a:tr>
            </a:tbl>
          </a:graphicData>
        </a:graphic>
      </p:graphicFrame>
      <p:pic>
        <p:nvPicPr>
          <p:cNvPr id="203894" name="Picture 118">
            <a:extLst>
              <a:ext uri="{FF2B5EF4-FFF2-40B4-BE49-F238E27FC236}">
                <a16:creationId xmlns:a16="http://schemas.microsoft.com/office/drawing/2014/main" id="{E273EBE5-EE4E-C2F9-9361-FDE930EC2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1235075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3895" name="Rectangle 119">
            <a:extLst>
              <a:ext uri="{FF2B5EF4-FFF2-40B4-BE49-F238E27FC236}">
                <a16:creationId xmlns:a16="http://schemas.microsoft.com/office/drawing/2014/main" id="{2AC4FAE6-C2E9-43A6-3C8D-D99008688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8425" y="3648075"/>
            <a:ext cx="239713" cy="239713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211</a:t>
            </a:r>
          </a:p>
        </p:txBody>
      </p:sp>
      <p:sp>
        <p:nvSpPr>
          <p:cNvPr id="203896" name="Rectangle 120">
            <a:extLst>
              <a:ext uri="{FF2B5EF4-FFF2-40B4-BE49-F238E27FC236}">
                <a16:creationId xmlns:a16="http://schemas.microsoft.com/office/drawing/2014/main" id="{09E50D4D-FA3C-F1DB-7C39-94CBFEF89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8013" y="3671888"/>
            <a:ext cx="239712" cy="239712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2</a:t>
            </a:r>
          </a:p>
        </p:txBody>
      </p:sp>
      <p:sp>
        <p:nvSpPr>
          <p:cNvPr id="203897" name="AutoShape 121">
            <a:extLst>
              <a:ext uri="{FF2B5EF4-FFF2-40B4-BE49-F238E27FC236}">
                <a16:creationId xmlns:a16="http://schemas.microsoft.com/office/drawing/2014/main" id="{01D0019A-3CD9-28EE-8433-149C6A13E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63" y="3455988"/>
            <a:ext cx="215900" cy="647700"/>
          </a:xfrm>
          <a:prstGeom prst="roundRect">
            <a:avLst>
              <a:gd name="adj" fmla="val 731"/>
            </a:avLst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01" name="Group 1">
            <a:extLst>
              <a:ext uri="{FF2B5EF4-FFF2-40B4-BE49-F238E27FC236}">
                <a16:creationId xmlns:a16="http://schemas.microsoft.com/office/drawing/2014/main" id="{1D89E142-83DC-12C2-2ACE-C6F786CDB7D9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663549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235661379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495676535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648774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*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96386"/>
                  </a:ext>
                </a:extLst>
              </a:tr>
              <a:tr h="48260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예약 상세페이지에서 예약을 취소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(</a:t>
                      </a: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삭제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)</a:t>
                      </a: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할 수 있다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450239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184151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953837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059782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934539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949111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529895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758577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상세페이지에서 예약을 확인하고 삭제를 통해 회의실 예약을 취소할 수 있다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4443"/>
                  </a:ext>
                </a:extLst>
              </a:tr>
            </a:tbl>
          </a:graphicData>
        </a:graphic>
      </p:graphicFrame>
      <p:graphicFrame>
        <p:nvGraphicFramePr>
          <p:cNvPr id="204872" name="Group 72">
            <a:extLst>
              <a:ext uri="{FF2B5EF4-FFF2-40B4-BE49-F238E27FC236}">
                <a16:creationId xmlns:a16="http://schemas.microsoft.com/office/drawing/2014/main" id="{9106962A-6525-B2CB-AE3E-FEF02880C4B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2379881172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2505804756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91259153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56226210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021632458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4179303787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7658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나의 예약내역 삭제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241641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나의 예약내역 삭제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287529"/>
                  </a:ext>
                </a:extLst>
              </a:tr>
            </a:tbl>
          </a:graphicData>
        </a:graphic>
      </p:graphicFrame>
      <p:pic>
        <p:nvPicPr>
          <p:cNvPr id="204918" name="Picture 118">
            <a:extLst>
              <a:ext uri="{FF2B5EF4-FFF2-40B4-BE49-F238E27FC236}">
                <a16:creationId xmlns:a16="http://schemas.microsoft.com/office/drawing/2014/main" id="{CCBBDB37-7DEA-5846-5385-6E5D5F23E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5075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919" name="Rectangle 119">
            <a:extLst>
              <a:ext uri="{FF2B5EF4-FFF2-40B4-BE49-F238E27FC236}">
                <a16:creationId xmlns:a16="http://schemas.microsoft.com/office/drawing/2014/main" id="{C4488389-88AD-95F4-F393-0F4C7392D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75" y="5111750"/>
            <a:ext cx="239713" cy="239713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211</a:t>
            </a:r>
          </a:p>
        </p:txBody>
      </p:sp>
      <p:sp>
        <p:nvSpPr>
          <p:cNvPr id="204920" name="Rectangle 120">
            <a:extLst>
              <a:ext uri="{FF2B5EF4-FFF2-40B4-BE49-F238E27FC236}">
                <a16:creationId xmlns:a16="http://schemas.microsoft.com/office/drawing/2014/main" id="{AA96C273-ABFA-50E8-3D59-7124B8B98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188" y="5616575"/>
            <a:ext cx="239712" cy="239713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25" name="Group 1">
            <a:extLst>
              <a:ext uri="{FF2B5EF4-FFF2-40B4-BE49-F238E27FC236}">
                <a16:creationId xmlns:a16="http://schemas.microsoft.com/office/drawing/2014/main" id="{27B58381-7255-FAE8-DF14-2A5258E6779A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958649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1201057201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2530928476"/>
                    </a:ext>
                  </a:extLst>
                </a:gridCol>
              </a:tblGrid>
              <a:tr h="2873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758411"/>
                  </a:ext>
                </a:extLst>
              </a:tr>
              <a:tr h="4651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*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937778"/>
                  </a:ext>
                </a:extLst>
              </a:tr>
              <a:tr h="48895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나의예약내역 페이지에서 해당 예약이 삭제된 것을 확인할 수 있다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380909"/>
                  </a:ext>
                </a:extLst>
              </a:tr>
              <a:tr h="4651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261368"/>
                  </a:ext>
                </a:extLst>
              </a:tr>
              <a:tr h="4651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179085"/>
                  </a:ext>
                </a:extLst>
              </a:tr>
              <a:tr h="4651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054329"/>
                  </a:ext>
                </a:extLst>
              </a:tr>
              <a:tr h="4651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806966"/>
                  </a:ext>
                </a:extLst>
              </a:tr>
              <a:tr h="4651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830972"/>
                  </a:ext>
                </a:extLst>
              </a:tr>
              <a:tr h="4651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687507"/>
                  </a:ext>
                </a:extLst>
              </a:tr>
              <a:tr h="2619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465012"/>
                  </a:ext>
                </a:extLst>
              </a:tr>
              <a:tr h="466725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해당 예약이 취소되고 나의 예약목록에서 삭제된 것을 확인할 수 있다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136689"/>
                  </a:ext>
                </a:extLst>
              </a:tr>
            </a:tbl>
          </a:graphicData>
        </a:graphic>
      </p:graphicFrame>
      <p:graphicFrame>
        <p:nvGraphicFramePr>
          <p:cNvPr id="205896" name="Group 72">
            <a:extLst>
              <a:ext uri="{FF2B5EF4-FFF2-40B4-BE49-F238E27FC236}">
                <a16:creationId xmlns:a16="http://schemas.microsoft.com/office/drawing/2014/main" id="{8C80CC54-98F5-33FF-3475-849431EF9CB7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4197750265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908114229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1212340248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3552953558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876933956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1456895907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262188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나의 예약내역 삭제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696624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나의 예약내역 삭제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626776"/>
                  </a:ext>
                </a:extLst>
              </a:tr>
            </a:tbl>
          </a:graphicData>
        </a:graphic>
      </p:graphicFrame>
      <p:sp>
        <p:nvSpPr>
          <p:cNvPr id="205942" name="Rectangle 118">
            <a:extLst>
              <a:ext uri="{FF2B5EF4-FFF2-40B4-BE49-F238E27FC236}">
                <a16:creationId xmlns:a16="http://schemas.microsoft.com/office/drawing/2014/main" id="{FF11E422-570B-99A7-72D8-1DEE85252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75" y="5111750"/>
            <a:ext cx="239713" cy="239713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211</a:t>
            </a:r>
          </a:p>
        </p:txBody>
      </p:sp>
      <p:sp>
        <p:nvSpPr>
          <p:cNvPr id="205943" name="Rectangle 119">
            <a:extLst>
              <a:ext uri="{FF2B5EF4-FFF2-40B4-BE49-F238E27FC236}">
                <a16:creationId xmlns:a16="http://schemas.microsoft.com/office/drawing/2014/main" id="{28C3591F-3DD9-BA5F-3AD7-06FC9C1DA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188" y="5616575"/>
            <a:ext cx="239712" cy="239713"/>
          </a:xfrm>
          <a:prstGeom prst="rect">
            <a:avLst/>
          </a:prstGeom>
          <a:solidFill>
            <a:srgbClr val="AEBDCA"/>
          </a:solidFill>
          <a:ln w="1260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hangingPunct="1">
              <a:lnSpc>
                <a:spcPct val="100000"/>
              </a:lnSpc>
            </a:pPr>
            <a:r>
              <a:rPr lang="en-US" altLang="ko-KR" sz="1500" b="1">
                <a:solidFill>
                  <a:srgbClr val="000000"/>
                </a:solidFill>
                <a:latin typeface="맑은 고딕" panose="020B0503020000020004" pitchFamily="50" charset="-127"/>
              </a:rPr>
              <a:t>2</a:t>
            </a:r>
          </a:p>
        </p:txBody>
      </p:sp>
      <p:pic>
        <p:nvPicPr>
          <p:cNvPr id="205944" name="Picture 120">
            <a:extLst>
              <a:ext uri="{FF2B5EF4-FFF2-40B4-BE49-F238E27FC236}">
                <a16:creationId xmlns:a16="http://schemas.microsoft.com/office/drawing/2014/main" id="{19C1EC5A-338C-3A2A-DC17-5B81EEBB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1249363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397227"/>
              </p:ext>
            </p:extLst>
          </p:nvPr>
        </p:nvGraphicFramePr>
        <p:xfrm>
          <a:off x="1024894" y="836714"/>
          <a:ext cx="10142213" cy="552659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694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4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36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6104">
                <a:tc gridSpan="4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b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문서</a:t>
                      </a:r>
                      <a:r>
                        <a:rPr lang="en-US" alt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개정</a:t>
                      </a:r>
                      <a:r>
                        <a:rPr lang="en-US" alt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2000" kern="100" dirty="0" err="1">
                          <a:solidFill>
                            <a:schemeClr val="tx1"/>
                          </a:solidFill>
                          <a:effectLst/>
                        </a:rPr>
                        <a:t>이력표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78240" marR="7824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문서명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78240" marR="7824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화면정의서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78240" marR="7824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버전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78240" marR="7824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날짜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78240" marR="7824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내용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78240" marR="7824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작성자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78240" marR="7824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242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78240" marR="782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2024-03-22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10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240" marR="782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최초 작성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240" marR="782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권예은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78240" marR="782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068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/>
                        <a:t>받은 메일함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/>
                        <a:t>받은 메일함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671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받은 메일 목록 출력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 제목을 누르면 메일 상세화면으로 이동된다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메일을 체크하여 휴지통으로 이동시키는 삭제버튼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486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메일을 체크하여 중요메일함으로 이동시키는 중요버튼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486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메일을 체크하여 읽음 상태를 변경시키는 읽음 처리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486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메일을 체크하여 다른 사람에게 전달하는 전달버튼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486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정렬 조건을 설정한다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3486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화면에 띄울 메일 개수를 설정한다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3486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별을 누르면 중요 메일로 설정된다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3486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이전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다음 페이지로 넘긴다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3486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상세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3486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 체크박스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받은 메일 목록을 출력하고 원하는 메일을 체크하여 삭제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중요 표시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읽음 처리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 전달을 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정렬버튼을 누르면 조건을 설정하는 박스가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나온다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숫자를 바꿔 화면에 띄울 메일 개수를 바꾼다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 제목을 클릭해 메일 상세로 이동한다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975" y="1236345"/>
            <a:ext cx="8387715" cy="477774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00150" y="157670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60930" y="221678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2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081530" y="172847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3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481580" y="173672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4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954655" y="173736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5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482975" y="172148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6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077075" y="204216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7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190230" y="172212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8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618615" y="199771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9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916680" y="5652770"/>
            <a:ext cx="361315" cy="36131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10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675880" y="1450975"/>
            <a:ext cx="361315" cy="36131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11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79500" y="2383790"/>
            <a:ext cx="361315" cy="36131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66542261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49" name="Group 1">
            <a:extLst>
              <a:ext uri="{FF2B5EF4-FFF2-40B4-BE49-F238E27FC236}">
                <a16:creationId xmlns:a16="http://schemas.microsoft.com/office/drawing/2014/main" id="{18CC41E1-F8DE-8E09-0EE9-BF1D9A015652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602941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1980060321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761257771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761354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*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50023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대여 목록에서 반납을 선택하여 이용 반납을 신청할 수 있다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  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034324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651048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806867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377105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702070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650185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63981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125316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나의 대여목록에서 반납버튼을 클릭하고 반납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/</a:t>
                      </a: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취소할 수 있다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54062"/>
                  </a:ext>
                </a:extLst>
              </a:tr>
            </a:tbl>
          </a:graphicData>
        </a:graphic>
      </p:graphicFrame>
      <p:graphicFrame>
        <p:nvGraphicFramePr>
          <p:cNvPr id="206920" name="Group 72">
            <a:extLst>
              <a:ext uri="{FF2B5EF4-FFF2-40B4-BE49-F238E27FC236}">
                <a16:creationId xmlns:a16="http://schemas.microsoft.com/office/drawing/2014/main" id="{6470E311-5FC7-9122-9F61-85657F5B9C8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2824565115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1634972909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2130561022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110256724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388563140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8929433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604380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나의예약내역 반납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17518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나의예약내역 반납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06846"/>
                  </a:ext>
                </a:extLst>
              </a:tr>
            </a:tbl>
          </a:graphicData>
        </a:graphic>
      </p:graphicFrame>
      <p:pic>
        <p:nvPicPr>
          <p:cNvPr id="206966" name="Picture 118">
            <a:extLst>
              <a:ext uri="{FF2B5EF4-FFF2-40B4-BE49-F238E27FC236}">
                <a16:creationId xmlns:a16="http://schemas.microsoft.com/office/drawing/2014/main" id="{AFF1ACC1-D11C-E4A9-C3B8-ACB0E5DD9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1249363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3" name="Group 1">
            <a:extLst>
              <a:ext uri="{FF2B5EF4-FFF2-40B4-BE49-F238E27FC236}">
                <a16:creationId xmlns:a16="http://schemas.microsoft.com/office/drawing/2014/main" id="{9339A785-E7B1-31D6-354B-60963BA06B60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853449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411637658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3981955558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472318"/>
                  </a:ext>
                </a:extLst>
              </a:tr>
              <a:tr h="66040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*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반납신청 완료 알림창과 함께 반납완료한 목록이 사라진 것을 확인할 수 있다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 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526594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206782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736558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713618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615892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50670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538569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054995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85259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반납신청 완료창과 함께 해당 대여 내역이 반납완료로 표시되는 것을 확인할 수 있다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96672"/>
                  </a:ext>
                </a:extLst>
              </a:tr>
            </a:tbl>
          </a:graphicData>
        </a:graphic>
      </p:graphicFrame>
      <p:graphicFrame>
        <p:nvGraphicFramePr>
          <p:cNvPr id="207944" name="Group 72">
            <a:extLst>
              <a:ext uri="{FF2B5EF4-FFF2-40B4-BE49-F238E27FC236}">
                <a16:creationId xmlns:a16="http://schemas.microsoft.com/office/drawing/2014/main" id="{45E1F29D-13F7-53E0-36CD-B432C29F6E0D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3999737504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2081035091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3545646296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162576898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397988442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13560452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616628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나의 예약내역 반납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70253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나의 예약내역 반납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611855"/>
                  </a:ext>
                </a:extLst>
              </a:tr>
            </a:tbl>
          </a:graphicData>
        </a:graphic>
      </p:graphicFrame>
      <p:pic>
        <p:nvPicPr>
          <p:cNvPr id="207990" name="Picture 118">
            <a:extLst>
              <a:ext uri="{FF2B5EF4-FFF2-40B4-BE49-F238E27FC236}">
                <a16:creationId xmlns:a16="http://schemas.microsoft.com/office/drawing/2014/main" id="{1932426E-8F1D-16A8-BFE3-08E204C8E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7991" name="AutoShape 119">
            <a:extLst>
              <a:ext uri="{FF2B5EF4-FFF2-40B4-BE49-F238E27FC236}">
                <a16:creationId xmlns:a16="http://schemas.microsoft.com/office/drawing/2014/main" id="{12661369-87E7-3FD1-25BC-8CD6E02C1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475" y="5111750"/>
            <a:ext cx="647700" cy="287338"/>
          </a:xfrm>
          <a:prstGeom prst="roundRect">
            <a:avLst>
              <a:gd name="adj" fmla="val 556"/>
            </a:avLst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0040" rIns="90000" bIns="45000" anchor="ctr"/>
          <a:lstStyle/>
          <a:p>
            <a:pPr algn="ctr"/>
            <a:r>
              <a:rPr lang="ko-KR" altLang="ko-KR" sz="1000">
                <a:solidFill>
                  <a:srgbClr val="000000"/>
                </a:solidFill>
              </a:rPr>
              <a:t>반납완료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897" name="Group 1">
            <a:extLst>
              <a:ext uri="{FF2B5EF4-FFF2-40B4-BE49-F238E27FC236}">
                <a16:creationId xmlns:a16="http://schemas.microsoft.com/office/drawing/2014/main" id="{2709E8E4-9512-20CD-24E4-0949652248A4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5059506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4173628151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135964080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780766"/>
                  </a:ext>
                </a:extLst>
              </a:tr>
              <a:tr h="67310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*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관리자는 승인관리에서 승인대기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, </a:t>
                      </a: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승인완료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, </a:t>
                      </a: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반료완려 항목을 관리할 수 있다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 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132534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승인을 클릭하여 해당 대여 승인 요청을 확인한다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 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980661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740229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910020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003200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101297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489168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468394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669237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사원의 대여승인 요청을 승인대기란에서 조회하고 승인여부를 확인할 수있다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881089"/>
                  </a:ext>
                </a:extLst>
              </a:tr>
            </a:tbl>
          </a:graphicData>
        </a:graphic>
      </p:graphicFrame>
      <p:graphicFrame>
        <p:nvGraphicFramePr>
          <p:cNvPr id="208968" name="Group 72">
            <a:extLst>
              <a:ext uri="{FF2B5EF4-FFF2-40B4-BE49-F238E27FC236}">
                <a16:creationId xmlns:a16="http://schemas.microsoft.com/office/drawing/2014/main" id="{DF515270-7530-90DC-B968-2ABAF1AFA54F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1293382566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1445035492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3068019840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786734981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570006440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2806137435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449766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관리자 승인관리 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86198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관리자 승인관리 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378830"/>
                  </a:ext>
                </a:extLst>
              </a:tr>
            </a:tbl>
          </a:graphicData>
        </a:graphic>
      </p:graphicFrame>
      <p:pic>
        <p:nvPicPr>
          <p:cNvPr id="209014" name="Picture 118">
            <a:extLst>
              <a:ext uri="{FF2B5EF4-FFF2-40B4-BE49-F238E27FC236}">
                <a16:creationId xmlns:a16="http://schemas.microsoft.com/office/drawing/2014/main" id="{5FDCE35E-4F5D-BFE8-D4DE-14AC805EB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4600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9921" name="Group 1">
            <a:extLst>
              <a:ext uri="{FF2B5EF4-FFF2-40B4-BE49-F238E27FC236}">
                <a16:creationId xmlns:a16="http://schemas.microsoft.com/office/drawing/2014/main" id="{55C28C7B-AF1C-7711-6F87-E52C485702D6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663266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2973725531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1489036323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904181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*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655129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반려를 클릭하여 해당 승인 요청을 반려하거나 취소한다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561503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505155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272791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638843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879958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8451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6792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356362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반려를 클릭해 해당 승인요청을 반려하거나 취소할 수 있다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918712"/>
                  </a:ext>
                </a:extLst>
              </a:tr>
            </a:tbl>
          </a:graphicData>
        </a:graphic>
      </p:graphicFrame>
      <p:graphicFrame>
        <p:nvGraphicFramePr>
          <p:cNvPr id="209992" name="Group 72">
            <a:extLst>
              <a:ext uri="{FF2B5EF4-FFF2-40B4-BE49-F238E27FC236}">
                <a16:creationId xmlns:a16="http://schemas.microsoft.com/office/drawing/2014/main" id="{055D59DB-3071-9D58-7E8A-FCF729EE5D32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3160753170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1990673467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488573428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3485809282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14383152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638590421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316325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관리자 승인관리 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350332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관리자 승인관리 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074644"/>
                  </a:ext>
                </a:extLst>
              </a:tr>
            </a:tbl>
          </a:graphicData>
        </a:graphic>
      </p:graphicFrame>
      <p:pic>
        <p:nvPicPr>
          <p:cNvPr id="210038" name="Picture 118">
            <a:extLst>
              <a:ext uri="{FF2B5EF4-FFF2-40B4-BE49-F238E27FC236}">
                <a16:creationId xmlns:a16="http://schemas.microsoft.com/office/drawing/2014/main" id="{2356A3E1-0D9B-52EA-E300-D8AFC0A65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1235075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45" name="Group 1">
            <a:extLst>
              <a:ext uri="{FF2B5EF4-FFF2-40B4-BE49-F238E27FC236}">
                <a16:creationId xmlns:a16="http://schemas.microsoft.com/office/drawing/2014/main" id="{7D39E917-E48B-EF30-F7D1-33D72B078527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655045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179129609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886528206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3654"/>
                  </a:ext>
                </a:extLst>
              </a:tr>
              <a:tr h="4143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*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승인이 완료된 목록을 확인한다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592858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상세보기를 클릭해서 해당 대여 상세 정보를 조회할 수 있다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 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356299"/>
                  </a:ext>
                </a:extLst>
              </a:tr>
              <a:tr h="46990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삭제버튼을 클릭시 승인된 대여 목록을 삭제할 수 있다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457824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071556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804530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635380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93848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518320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473670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승인이 완료된 목록의 상세보기를 클릭하여 대여상세 내역을 확인 또는 삭제할 수 있다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203285"/>
                  </a:ext>
                </a:extLst>
              </a:tr>
            </a:tbl>
          </a:graphicData>
        </a:graphic>
      </p:graphicFrame>
      <p:graphicFrame>
        <p:nvGraphicFramePr>
          <p:cNvPr id="211016" name="Group 72">
            <a:extLst>
              <a:ext uri="{FF2B5EF4-FFF2-40B4-BE49-F238E27FC236}">
                <a16:creationId xmlns:a16="http://schemas.microsoft.com/office/drawing/2014/main" id="{F3688BE5-539C-D277-C443-02E3A6D4DE7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328343105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1262351129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1548402071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926654100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1853797773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1666654053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565530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관리자 승인관리 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154448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관리자 승인관리 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685933"/>
                  </a:ext>
                </a:extLst>
              </a:tr>
            </a:tbl>
          </a:graphicData>
        </a:graphic>
      </p:graphicFrame>
      <p:pic>
        <p:nvPicPr>
          <p:cNvPr id="211062" name="Picture 118">
            <a:extLst>
              <a:ext uri="{FF2B5EF4-FFF2-40B4-BE49-F238E27FC236}">
                <a16:creationId xmlns:a16="http://schemas.microsoft.com/office/drawing/2014/main" id="{FFA09E00-2CC3-E5BE-B19C-37F719DDF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4600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1969" name="Group 1">
            <a:extLst>
              <a:ext uri="{FF2B5EF4-FFF2-40B4-BE49-F238E27FC236}">
                <a16:creationId xmlns:a16="http://schemas.microsoft.com/office/drawing/2014/main" id="{CBCEDE67-991C-7290-E5D4-059E9D6E8122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663266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2630806837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3092251395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169747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*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852876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삭제된 목록이 승인완료 항목에서 사라진 것을 확인할 수 있다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 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110545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503657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085014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512595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962206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985621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098812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982416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삭제된 목록이 승인완료 항목에서 사라진 것을 확인할 수 있다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514924"/>
                  </a:ext>
                </a:extLst>
              </a:tr>
            </a:tbl>
          </a:graphicData>
        </a:graphic>
      </p:graphicFrame>
      <p:graphicFrame>
        <p:nvGraphicFramePr>
          <p:cNvPr id="212040" name="Group 72">
            <a:extLst>
              <a:ext uri="{FF2B5EF4-FFF2-40B4-BE49-F238E27FC236}">
                <a16:creationId xmlns:a16="http://schemas.microsoft.com/office/drawing/2014/main" id="{15092406-5F5F-E1F1-B9F5-E1AE37CEB507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45985180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3039091025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2196179585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3337662839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394951431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2382566704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118061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관리자 승인관리 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293451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관리자 승인관리 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696527"/>
                  </a:ext>
                </a:extLst>
              </a:tr>
            </a:tbl>
          </a:graphicData>
        </a:graphic>
      </p:graphicFrame>
      <p:pic>
        <p:nvPicPr>
          <p:cNvPr id="212086" name="Picture 118">
            <a:extLst>
              <a:ext uri="{FF2B5EF4-FFF2-40B4-BE49-F238E27FC236}">
                <a16:creationId xmlns:a16="http://schemas.microsoft.com/office/drawing/2014/main" id="{C660D689-D85F-306A-7BC7-876D77EE9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5075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993" name="Group 1">
            <a:extLst>
              <a:ext uri="{FF2B5EF4-FFF2-40B4-BE49-F238E27FC236}">
                <a16:creationId xmlns:a16="http://schemas.microsoft.com/office/drawing/2014/main" id="{1EEAFEDE-A9B9-0DE5-D261-06A3890AA117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802649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3059487480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4260531681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704951"/>
                  </a:ext>
                </a:extLst>
              </a:tr>
              <a:tr h="4016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*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반료 완료 항목을 조회할 수 있다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 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903473"/>
                  </a:ext>
                </a:extLst>
              </a:tr>
              <a:tr h="66040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반려완료된 목록의 상세보기를 선택하여 해당 대여 상세정보를 확인할 수 있다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 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473711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771369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103720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61027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35326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359802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408692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458993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반려완료 목록에서 상세보기를 선택하고 해당 대여상세 정보를 확인할 수 있다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529040"/>
                  </a:ext>
                </a:extLst>
              </a:tr>
            </a:tbl>
          </a:graphicData>
        </a:graphic>
      </p:graphicFrame>
      <p:graphicFrame>
        <p:nvGraphicFramePr>
          <p:cNvPr id="213064" name="Group 72">
            <a:extLst>
              <a:ext uri="{FF2B5EF4-FFF2-40B4-BE49-F238E27FC236}">
                <a16:creationId xmlns:a16="http://schemas.microsoft.com/office/drawing/2014/main" id="{8228225B-7790-B6DE-91BF-A59EE4D91810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3757139008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1904788551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2173137921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555256411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603874677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624831434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673516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관리자 승인관리 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393395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관리자 승인관리 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920279"/>
                  </a:ext>
                </a:extLst>
              </a:tr>
            </a:tbl>
          </a:graphicData>
        </a:graphic>
      </p:graphicFrame>
      <p:pic>
        <p:nvPicPr>
          <p:cNvPr id="213110" name="Picture 118">
            <a:extLst>
              <a:ext uri="{FF2B5EF4-FFF2-40B4-BE49-F238E27FC236}">
                <a16:creationId xmlns:a16="http://schemas.microsoft.com/office/drawing/2014/main" id="{D123EDBF-A6E6-03BE-7365-19E6D2002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1243013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017" name="Group 1">
            <a:extLst>
              <a:ext uri="{FF2B5EF4-FFF2-40B4-BE49-F238E27FC236}">
                <a16:creationId xmlns:a16="http://schemas.microsoft.com/office/drawing/2014/main" id="{8BA53979-7954-7528-3694-7C6B9B0B58D9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663266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3454949885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1780673562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004378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*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364146"/>
                  </a:ext>
                </a:extLst>
              </a:tr>
              <a:tr h="415925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해당 반려된 항목을 삭제할 수 있다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804656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919472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509587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273876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647726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547250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768068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296076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반려 완료목록에서 상세보기를 선택하고 해당 대여사항을 삭제할 수 있다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722356"/>
                  </a:ext>
                </a:extLst>
              </a:tr>
            </a:tbl>
          </a:graphicData>
        </a:graphic>
      </p:graphicFrame>
      <p:graphicFrame>
        <p:nvGraphicFramePr>
          <p:cNvPr id="214088" name="Group 72">
            <a:extLst>
              <a:ext uri="{FF2B5EF4-FFF2-40B4-BE49-F238E27FC236}">
                <a16:creationId xmlns:a16="http://schemas.microsoft.com/office/drawing/2014/main" id="{D1DE81C9-0235-2674-5DC3-897F9B730F8F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2962305287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1682376408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2067655522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3959624969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896566671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370510289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621052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관리자 승인관리 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556221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관리자 승인관리 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276472"/>
                  </a:ext>
                </a:extLst>
              </a:tr>
            </a:tbl>
          </a:graphicData>
        </a:graphic>
      </p:graphicFrame>
      <p:pic>
        <p:nvPicPr>
          <p:cNvPr id="214134" name="Picture 118">
            <a:extLst>
              <a:ext uri="{FF2B5EF4-FFF2-40B4-BE49-F238E27FC236}">
                <a16:creationId xmlns:a16="http://schemas.microsoft.com/office/drawing/2014/main" id="{381B3CAC-9D01-B24A-2129-721DDDE76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3013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41" name="Group 1">
            <a:extLst>
              <a:ext uri="{FF2B5EF4-FFF2-40B4-BE49-F238E27FC236}">
                <a16:creationId xmlns:a16="http://schemas.microsoft.com/office/drawing/2014/main" id="{690134F4-1CA2-CDBF-C5A7-49B5E39EAAF2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958649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1520229453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1194634836"/>
                    </a:ext>
                  </a:extLst>
                </a:gridCol>
              </a:tblGrid>
              <a:tr h="2873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592526"/>
                  </a:ext>
                </a:extLst>
              </a:tr>
              <a:tr h="48895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*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해당 반려된 사항이 반료완료 항목에서 사라진 것을 확인 할 수 있다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 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789051"/>
                  </a:ext>
                </a:extLst>
              </a:tr>
              <a:tr h="4651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936608"/>
                  </a:ext>
                </a:extLst>
              </a:tr>
              <a:tr h="4651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491867"/>
                  </a:ext>
                </a:extLst>
              </a:tr>
              <a:tr h="4651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125573"/>
                  </a:ext>
                </a:extLst>
              </a:tr>
              <a:tr h="4651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12549"/>
                  </a:ext>
                </a:extLst>
              </a:tr>
              <a:tr h="4651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462862"/>
                  </a:ext>
                </a:extLst>
              </a:tr>
              <a:tr h="4651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071747"/>
                  </a:ext>
                </a:extLst>
              </a:tr>
              <a:tr h="4651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393334"/>
                  </a:ext>
                </a:extLst>
              </a:tr>
              <a:tr h="2619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185650"/>
                  </a:ext>
                </a:extLst>
              </a:tr>
              <a:tr h="466725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삭제된 목록이 반려완료 항목에서 사라진 것을 확인할 수 있다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045113"/>
                  </a:ext>
                </a:extLst>
              </a:tr>
            </a:tbl>
          </a:graphicData>
        </a:graphic>
      </p:graphicFrame>
      <p:graphicFrame>
        <p:nvGraphicFramePr>
          <p:cNvPr id="215112" name="Group 72">
            <a:extLst>
              <a:ext uri="{FF2B5EF4-FFF2-40B4-BE49-F238E27FC236}">
                <a16:creationId xmlns:a16="http://schemas.microsoft.com/office/drawing/2014/main" id="{F53BEBED-14E9-F22D-C075-C859D41E4E52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822880582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3310755678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1092403761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4007608932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874382444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2805735587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596380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관리자 승인관리 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777060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관리자 승인관리 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02984"/>
                  </a:ext>
                </a:extLst>
              </a:tr>
            </a:tbl>
          </a:graphicData>
        </a:graphic>
      </p:graphicFrame>
      <p:pic>
        <p:nvPicPr>
          <p:cNvPr id="215158" name="Picture 118">
            <a:extLst>
              <a:ext uri="{FF2B5EF4-FFF2-40B4-BE49-F238E27FC236}">
                <a16:creationId xmlns:a16="http://schemas.microsoft.com/office/drawing/2014/main" id="{4D7B36A5-A040-6CD4-6659-D1DC4BE71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6065" name="Group 1">
            <a:extLst>
              <a:ext uri="{FF2B5EF4-FFF2-40B4-BE49-F238E27FC236}">
                <a16:creationId xmlns:a16="http://schemas.microsoft.com/office/drawing/2014/main" id="{8E3666E7-5AAE-6E0F-1B3F-D77C88F935A8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693145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4230827095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3629626613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516483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*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반납조회에서 반납완료 목록을 확인할 수 있다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752762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상세보기를 클릭하여 대여상세 정보를 확인할 수 있다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 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949497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831282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684954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770499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04181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38872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34268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698943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반납이 완료된 목록에서 상세보기를 클릭하여 대여 상세 사항을 확인할 수 있다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982388"/>
                  </a:ext>
                </a:extLst>
              </a:tr>
            </a:tbl>
          </a:graphicData>
        </a:graphic>
      </p:graphicFrame>
      <p:graphicFrame>
        <p:nvGraphicFramePr>
          <p:cNvPr id="216136" name="Group 72">
            <a:extLst>
              <a:ext uri="{FF2B5EF4-FFF2-40B4-BE49-F238E27FC236}">
                <a16:creationId xmlns:a16="http://schemas.microsoft.com/office/drawing/2014/main" id="{487A623E-C14F-9D3C-4AF0-8F24001664F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2215226687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3944595696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2425584080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194190370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50997571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40270953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610876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관리자 반납조회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087533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관리자 반납조회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590005"/>
                  </a:ext>
                </a:extLst>
              </a:tr>
            </a:tbl>
          </a:graphicData>
        </a:graphic>
      </p:graphicFrame>
      <p:pic>
        <p:nvPicPr>
          <p:cNvPr id="216182" name="Picture 118">
            <a:extLst>
              <a:ext uri="{FF2B5EF4-FFF2-40B4-BE49-F238E27FC236}">
                <a16:creationId xmlns:a16="http://schemas.microsoft.com/office/drawing/2014/main" id="{E8DAED7D-7BFA-EE8B-32D0-31F8E5106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1235075"/>
            <a:ext cx="8510587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435847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메일 검색 상세 </a:t>
                      </a:r>
                      <a:r>
                        <a:rPr lang="ko-KR" altLang="en-US" sz="1100" b="1" dirty="0" err="1"/>
                        <a:t>모달창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메일 검색 상세 </a:t>
                      </a:r>
                      <a:r>
                        <a:rPr lang="ko-KR" altLang="en-US" sz="1100" b="1" dirty="0" err="1"/>
                        <a:t>모달창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872407"/>
              </p:ext>
            </p:extLst>
          </p:nvPr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검색어 입력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조건 선택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6564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945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닫힌다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상세버튼을 누르면 나오는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검색어를 입력하고 검색조건을 선택하여 확인을 누르면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정보와 일치하는 메일이 조회된다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7945" y="1236345"/>
            <a:ext cx="8376285" cy="47707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474335" y="228790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490845" y="318960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2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499985" y="328041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3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884795" y="328485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9926183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7089" name="Group 1">
            <a:extLst>
              <a:ext uri="{FF2B5EF4-FFF2-40B4-BE49-F238E27FC236}">
                <a16:creationId xmlns:a16="http://schemas.microsoft.com/office/drawing/2014/main" id="{92552E80-511D-66D5-334C-901826A12C20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663549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2384678315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2985949929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368241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*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843790"/>
                  </a:ext>
                </a:extLst>
              </a:tr>
              <a:tr h="48260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차량별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/</a:t>
                      </a: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비품별로 반납이 완료된 목록을 확인할 수 있다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109288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509050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091726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615192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154722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78078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12850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444961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차량과 비품 카테고리를 목록창에서 선택해 조회할 수 있다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05444"/>
                  </a:ext>
                </a:extLst>
              </a:tr>
            </a:tbl>
          </a:graphicData>
        </a:graphic>
      </p:graphicFrame>
      <p:graphicFrame>
        <p:nvGraphicFramePr>
          <p:cNvPr id="217160" name="Group 72">
            <a:extLst>
              <a:ext uri="{FF2B5EF4-FFF2-40B4-BE49-F238E27FC236}">
                <a16:creationId xmlns:a16="http://schemas.microsoft.com/office/drawing/2014/main" id="{90B9BDDA-9003-7F5F-32DA-294E26F6E7CB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1505914746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525676302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2663218024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3909556169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342621260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2993470394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59568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관리자 반납조회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735747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관리자 반납조회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843007"/>
                  </a:ext>
                </a:extLst>
              </a:tr>
            </a:tbl>
          </a:graphicData>
        </a:graphic>
      </p:graphicFrame>
      <p:pic>
        <p:nvPicPr>
          <p:cNvPr id="217206" name="Picture 118">
            <a:extLst>
              <a:ext uri="{FF2B5EF4-FFF2-40B4-BE49-F238E27FC236}">
                <a16:creationId xmlns:a16="http://schemas.microsoft.com/office/drawing/2014/main" id="{CF346BC2-ABF6-87CB-FBB1-FEE4CB693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8113" name="Group 1">
            <a:extLst>
              <a:ext uri="{FF2B5EF4-FFF2-40B4-BE49-F238E27FC236}">
                <a16:creationId xmlns:a16="http://schemas.microsoft.com/office/drawing/2014/main" id="{FB598BCE-92DE-52A3-4113-C86F840932BC}"/>
              </a:ext>
            </a:extLst>
          </p:cNvPr>
          <p:cNvGraphicFramePr>
            <a:graphicFrameLocks noGrp="1"/>
          </p:cNvGraphicFramePr>
          <p:nvPr/>
        </p:nvGraphicFramePr>
        <p:xfrm>
          <a:off x="8512175" y="0"/>
          <a:ext cx="3683000" cy="4663266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1680026543"/>
                    </a:ext>
                  </a:extLst>
                </a:gridCol>
                <a:gridCol w="3074987">
                  <a:extLst>
                    <a:ext uri="{9D8B030D-6E8A-4147-A177-3AD203B41FA5}">
                      <a16:colId xmlns:a16="http://schemas.microsoft.com/office/drawing/2014/main" val="3943745402"/>
                    </a:ext>
                  </a:extLst>
                </a:gridCol>
              </a:tblGrid>
              <a:tr h="2794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Detail 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666618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*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반납 완료 목록을 엑셀형식으로 일괄다운로드 할 수 있다</a:t>
                      </a: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굴림" panose="020B0600000101010101" pitchFamily="50" charset="-127"/>
                        </a:rPr>
                        <a:t>. </a:t>
                      </a:r>
                    </a:p>
                  </a:txBody>
                  <a:tcPr marL="121680" marR="121680" marT="5587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103012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91562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993561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269260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78492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80502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615080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153325"/>
                  </a:ext>
                </a:extLst>
              </a:tr>
              <a:tr h="254000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3619500" algn="l"/>
                        </a:tabLst>
                      </a:pPr>
                      <a:r>
                        <a:rPr kumimoji="0" lang="ko-K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화면 설명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016214"/>
                  </a:ext>
                </a:extLst>
              </a:tr>
              <a:tr h="452438">
                <a:tc gridSpan="2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</a:tabLst>
                      </a:pPr>
                      <a:r>
                        <a:rPr kumimoji="0" lang="ko-K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반납 완료 목록을 엑셀 형식으로 일괄 다운로드 할 수 있다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</a:p>
                  </a:txBody>
                  <a:tcPr marL="121680" marR="121680" marT="61128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06658"/>
                  </a:ext>
                </a:extLst>
              </a:tr>
            </a:tbl>
          </a:graphicData>
        </a:graphic>
      </p:graphicFrame>
      <p:graphicFrame>
        <p:nvGraphicFramePr>
          <p:cNvPr id="218184" name="Group 72">
            <a:extLst>
              <a:ext uri="{FF2B5EF4-FFF2-40B4-BE49-F238E27FC236}">
                <a16:creationId xmlns:a16="http://schemas.microsoft.com/office/drawing/2014/main" id="{E9BEEA87-46F1-12B4-4027-F9C09E709468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3763" cy="1236664"/>
        </p:xfrm>
        <a:graphic>
          <a:graphicData uri="http://schemas.openxmlformats.org/drawingml/2006/table">
            <a:tbl>
              <a:tblPr/>
              <a:tblGrid>
                <a:gridCol w="1417638">
                  <a:extLst>
                    <a:ext uri="{9D8B030D-6E8A-4147-A177-3AD203B41FA5}">
                      <a16:colId xmlns:a16="http://schemas.microsoft.com/office/drawing/2014/main" val="402921241"/>
                    </a:ext>
                  </a:extLst>
                </a:gridCol>
                <a:gridCol w="1417637">
                  <a:extLst>
                    <a:ext uri="{9D8B030D-6E8A-4147-A177-3AD203B41FA5}">
                      <a16:colId xmlns:a16="http://schemas.microsoft.com/office/drawing/2014/main" val="96601330"/>
                    </a:ext>
                  </a:extLst>
                </a:gridCol>
                <a:gridCol w="1417638">
                  <a:extLst>
                    <a:ext uri="{9D8B030D-6E8A-4147-A177-3AD203B41FA5}">
                      <a16:colId xmlns:a16="http://schemas.microsoft.com/office/drawing/2014/main" val="2354711854"/>
                    </a:ext>
                  </a:extLst>
                </a:gridCol>
                <a:gridCol w="1522412">
                  <a:extLst>
                    <a:ext uri="{9D8B030D-6E8A-4147-A177-3AD203B41FA5}">
                      <a16:colId xmlns:a16="http://schemas.microsoft.com/office/drawing/2014/main" val="2275267938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175754931"/>
                    </a:ext>
                  </a:extLst>
                </a:gridCol>
                <a:gridCol w="1624013">
                  <a:extLst>
                    <a:ext uri="{9D8B030D-6E8A-4147-A177-3AD203B41FA5}">
                      <a16:colId xmlns:a16="http://schemas.microsoft.com/office/drawing/2014/main" val="3677436051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Page Title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시설물 예약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ID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9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</a:tabLst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21680" marR="121680" marT="64152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2024.03.27.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635392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Author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권예은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Screen Path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관리자 반납조회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다운로드 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536777"/>
                  </a:ext>
                </a:extLst>
              </a:tr>
              <a:tr h="392113">
                <a:tc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Description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>
                      <a:lvl1pPr>
                        <a:spcAft>
                          <a:spcPts val="142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24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Aft>
                          <a:spcPts val="575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 sz="160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449263" fontAlgn="base"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  <a:defRPr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2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4013" algn="l"/>
                          <a:tab pos="3617913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7413" algn="l"/>
                          <a:tab pos="7961313" algn="l"/>
                          <a:tab pos="7962900" algn="l"/>
                        </a:tabLst>
                      </a:pP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관리자 반납조회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kumimoji="0" lang="ko-K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굴림" panose="020B0600000101010101" pitchFamily="50" charset="-127"/>
                        </a:rPr>
                        <a:t>다운로드 </a:t>
                      </a:r>
                    </a:p>
                  </a:txBody>
                  <a:tcPr marL="121680" marR="121680" marT="46080" marB="46080" anchor="ctr" horzOverflow="overflow">
                    <a:lnL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782277"/>
                  </a:ext>
                </a:extLst>
              </a:tr>
            </a:tbl>
          </a:graphicData>
        </a:graphic>
      </p:graphicFrame>
      <p:pic>
        <p:nvPicPr>
          <p:cNvPr id="218230" name="Picture 118">
            <a:extLst>
              <a:ext uri="{FF2B5EF4-FFF2-40B4-BE49-F238E27FC236}">
                <a16:creationId xmlns:a16="http://schemas.microsoft.com/office/drawing/2014/main" id="{FEBC9B73-46BB-4D0B-AF4E-C2EA4A92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1235075"/>
            <a:ext cx="8510588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CC8AF1BD-7FEB-8F59-449B-C7340D635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조직관리 탭에서 조직도 관리를 누르면 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조직도를 조회할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조직관리 탭에서 조직도 관리를 누르면 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조직도를 조회할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600702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조직도 관리 조회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조직도 관리 조회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804411" y="2071369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6158496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EF930AE0-D8C5-E5AA-DFD7-1B794135D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286819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추가버튼 클릭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클릭하면 부서를 추가할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조직관리에서 부서추가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521609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 부서추가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 부서추가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668167" y="5621655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AA122A02-50D9-824E-4B08-50B2A69026F5}"/>
              </a:ext>
            </a:extLst>
          </p:cNvPr>
          <p:cNvSpPr>
            <a:spLocks/>
          </p:cNvSpPr>
          <p:nvPr/>
        </p:nvSpPr>
        <p:spPr>
          <a:xfrm>
            <a:off x="2222647" y="4320539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75005620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3076CAB5-E98E-BB46-3DDF-E6F535929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22434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 클릭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부서를 클릭하면 직원을 확인 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조직관리에서 직원을 확인 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586676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 직원확인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 직원확인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940654" y="2645726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AA122A02-50D9-824E-4B08-50B2A69026F5}"/>
              </a:ext>
            </a:extLst>
          </p:cNvPr>
          <p:cNvSpPr>
            <a:spLocks/>
          </p:cNvSpPr>
          <p:nvPr/>
        </p:nvSpPr>
        <p:spPr>
          <a:xfrm>
            <a:off x="6152734" y="1808320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403347240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EABEE408-0F06-775F-CB2A-D4A48259A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8575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수정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추가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삭제를 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버튼을 클릭하면 부서를 수정할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조직관리 부서를 수정하는 화면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61572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 부서 수정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 부서 수정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1656751" y="5278758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AA122A02-50D9-824E-4B08-50B2A69026F5}"/>
              </a:ext>
            </a:extLst>
          </p:cNvPr>
          <p:cNvSpPr>
            <a:spLocks/>
          </p:cNvSpPr>
          <p:nvPr/>
        </p:nvSpPr>
        <p:spPr>
          <a:xfrm>
            <a:off x="996840" y="2712084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81944979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0FC3683-ABC7-9DCB-C31C-D68322519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138315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 클릭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부서를 삭제 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조직관리 부서를 삭제하는 화면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562136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 부서 삭제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 부서 삭제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2604201" y="5621655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AA122A02-50D9-824E-4B08-50B2A69026F5}"/>
              </a:ext>
            </a:extLst>
          </p:cNvPr>
          <p:cNvSpPr>
            <a:spLocks/>
          </p:cNvSpPr>
          <p:nvPr/>
        </p:nvSpPr>
        <p:spPr>
          <a:xfrm>
            <a:off x="3266314" y="3348162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99193165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E16DA75-3EE2-54AA-8DAD-5641E4C11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121026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구성원 관리 버튼 클릭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정상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이용중지 탭으로 직원을 구분하여 관리할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상태를 변경할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구성원 관리 화면 중 정상 탭을 눌러서 직원을 관리할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265675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 구성원 관리 정상 탭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 구성원 관리 정상 탭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775401" y="1787785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7E1DBD9B-A7AB-6A35-9445-1BC1D076F388}"/>
              </a:ext>
            </a:extLst>
          </p:cNvPr>
          <p:cNvSpPr>
            <a:spLocks/>
          </p:cNvSpPr>
          <p:nvPr/>
        </p:nvSpPr>
        <p:spPr>
          <a:xfrm>
            <a:off x="2095589" y="2033117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4B18CAE5-DD2B-E327-A723-8AA781939507}"/>
              </a:ext>
            </a:extLst>
          </p:cNvPr>
          <p:cNvSpPr>
            <a:spLocks/>
          </p:cNvSpPr>
          <p:nvPr/>
        </p:nvSpPr>
        <p:spPr>
          <a:xfrm>
            <a:off x="6280162" y="2446653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3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4431551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C24FBCD-5D27-907A-66D8-AA9D36568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616326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이용중지 탭 클릭하면 이용중지인 직원만 확인할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해제를 누르면 이용중지를 해제할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삭제를 누르면 직원정보가 완전 삭제가 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조직관리 구성원 이용중지 탭을 누른 화면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571649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 구성원 관리 이용중지 탭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 구성원 관리 이용중지 탭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2141493" y="2014131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7E1DBD9B-A7AB-6A35-9445-1BC1D076F388}"/>
              </a:ext>
            </a:extLst>
          </p:cNvPr>
          <p:cNvSpPr>
            <a:spLocks/>
          </p:cNvSpPr>
          <p:nvPr/>
        </p:nvSpPr>
        <p:spPr>
          <a:xfrm>
            <a:off x="7013334" y="2579368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3</a:t>
            </a:r>
            <a:endParaRPr lang="ko-KR" altLang="en-US" sz="1500" b="1" dirty="0"/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65F19E24-11FC-D35B-8233-4EE56B839DC2}"/>
              </a:ext>
            </a:extLst>
          </p:cNvPr>
          <p:cNvSpPr>
            <a:spLocks/>
          </p:cNvSpPr>
          <p:nvPr/>
        </p:nvSpPr>
        <p:spPr>
          <a:xfrm>
            <a:off x="6311653" y="2446652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9EDBCD10-9E3B-10E5-1F9D-5FD97C0F50F1}"/>
              </a:ext>
            </a:extLst>
          </p:cNvPr>
          <p:cNvSpPr>
            <a:spLocks/>
          </p:cNvSpPr>
          <p:nvPr/>
        </p:nvSpPr>
        <p:spPr>
          <a:xfrm>
            <a:off x="7674250" y="2313936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4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63078974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D5460AB2-153F-2E76-C4A7-3B9EF1235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899910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 클릭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구성원 삭제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모달창이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뜨고 삭제버튼을 누르면 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완전히 삭제가 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취소를 누르면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모달창이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사라진다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구성원관리에서 구성원을 삭제하는 과정의 화면 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754210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 구성원 삭제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 구성원 삭제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7050286" y="2579368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7E1DBD9B-A7AB-6A35-9445-1BC1D076F388}"/>
              </a:ext>
            </a:extLst>
          </p:cNvPr>
          <p:cNvSpPr>
            <a:spLocks/>
          </p:cNvSpPr>
          <p:nvPr/>
        </p:nvSpPr>
        <p:spPr>
          <a:xfrm>
            <a:off x="4732616" y="4326644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3</a:t>
            </a:r>
            <a:endParaRPr lang="ko-KR" altLang="en-US" sz="1500" b="1" dirty="0"/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65F19E24-11FC-D35B-8233-4EE56B839DC2}"/>
              </a:ext>
            </a:extLst>
          </p:cNvPr>
          <p:cNvSpPr>
            <a:spLocks/>
          </p:cNvSpPr>
          <p:nvPr/>
        </p:nvSpPr>
        <p:spPr>
          <a:xfrm>
            <a:off x="4255770" y="4320539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97952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212013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메일 삭제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메일 삭제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522104"/>
              </p:ext>
            </p:extLst>
          </p:nvPr>
        </p:nvGraphicFramePr>
        <p:xfrm>
          <a:off x="8512043" y="0"/>
          <a:ext cx="3679958" cy="2864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닫힌다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원하는 메일을 체크하고 삭제버튼을 누르면 나오는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삭제를 누르면 메일들이 삭제되고 취소를 누르면 삭제가 되지 않으며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창이 닫힌다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5" y="1236345"/>
            <a:ext cx="8376285" cy="47707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13505" y="385699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379595" y="385699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5550120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7412584B-16EE-28CF-58A2-09BB505FA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258331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직원을 누르면 직원 수정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모달창이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뜬다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저장을 누르면 수정내용이 저장된다</a:t>
                      </a: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취소를 누르면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모달창이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사라진다 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 등록 버튼을 누르면 직원 데이터 등록화면이 나타난다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직원관리에서 직원을 수정하는 화면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086412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 구성원 수정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 구성원 수정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979992" y="2964958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7E1DBD9B-A7AB-6A35-9445-1BC1D076F388}"/>
              </a:ext>
            </a:extLst>
          </p:cNvPr>
          <p:cNvSpPr>
            <a:spLocks/>
          </p:cNvSpPr>
          <p:nvPr/>
        </p:nvSpPr>
        <p:spPr>
          <a:xfrm>
            <a:off x="3686014" y="4320538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3</a:t>
            </a:r>
            <a:endParaRPr lang="ko-KR" altLang="en-US" sz="1500" b="1" dirty="0"/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65F19E24-11FC-D35B-8233-4EE56B839DC2}"/>
              </a:ext>
            </a:extLst>
          </p:cNvPr>
          <p:cNvSpPr>
            <a:spLocks/>
          </p:cNvSpPr>
          <p:nvPr/>
        </p:nvSpPr>
        <p:spPr>
          <a:xfrm>
            <a:off x="4255770" y="4320539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08E57075-F595-4000-5E77-90A8B2A146D8}"/>
              </a:ext>
            </a:extLst>
          </p:cNvPr>
          <p:cNvSpPr>
            <a:spLocks/>
          </p:cNvSpPr>
          <p:nvPr/>
        </p:nvSpPr>
        <p:spPr>
          <a:xfrm>
            <a:off x="7625095" y="2339974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4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408631046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37B5F132-5218-D4D6-70CA-B2EFADEBA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785763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프로필 사진을 등록 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서명이미지를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필수 기입 사항을 기입하지 않으면 경고문구가 뜬다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등록버튼을 누르면 직원데이터가 등록된다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리셋 버튼을 누르면 초기상태로 돌아간다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구성원 관리 직원데이터 등록 화면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582585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 구성원 관리 직원데이터 등록 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 구성원 관리 직원데이터 등록 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939311" y="2712083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7E1DBD9B-A7AB-6A35-9445-1BC1D076F388}"/>
              </a:ext>
            </a:extLst>
          </p:cNvPr>
          <p:cNvSpPr>
            <a:spLocks/>
          </p:cNvSpPr>
          <p:nvPr/>
        </p:nvSpPr>
        <p:spPr>
          <a:xfrm>
            <a:off x="4876061" y="5488939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4</a:t>
            </a:r>
            <a:endParaRPr lang="ko-KR" altLang="en-US" sz="1500" b="1" dirty="0"/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65F19E24-11FC-D35B-8233-4EE56B839DC2}"/>
              </a:ext>
            </a:extLst>
          </p:cNvPr>
          <p:cNvSpPr>
            <a:spLocks/>
          </p:cNvSpPr>
          <p:nvPr/>
        </p:nvSpPr>
        <p:spPr>
          <a:xfrm>
            <a:off x="939311" y="4093700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0874BF84-42FE-B0ED-DAA0-133DC59E3A78}"/>
              </a:ext>
            </a:extLst>
          </p:cNvPr>
          <p:cNvSpPr>
            <a:spLocks/>
          </p:cNvSpPr>
          <p:nvPr/>
        </p:nvSpPr>
        <p:spPr>
          <a:xfrm>
            <a:off x="5337669" y="5488939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5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991084CC-0A31-4282-92DE-C4DBF8F4CDA0}"/>
              </a:ext>
            </a:extLst>
          </p:cNvPr>
          <p:cNvSpPr>
            <a:spLocks/>
          </p:cNvSpPr>
          <p:nvPr/>
        </p:nvSpPr>
        <p:spPr>
          <a:xfrm>
            <a:off x="3363814" y="1961196"/>
            <a:ext cx="272487" cy="265431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3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89577725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2FC7482-ADC9-623A-0B39-5AA8F6C8A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099164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일정관리 탭에서 사내 일정을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관리할수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추가를 누르면 일정을 추가할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일정을 누르고 수정을 누르면 수정화면이 나타난다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일정관리탭에서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사내 일정관리 화면  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784199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사내 일정관리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사내 일정관리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796859" y="1916112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D8DCA61D-343D-2F9C-E62B-B0BD93E5D353}"/>
              </a:ext>
            </a:extLst>
          </p:cNvPr>
          <p:cNvSpPr>
            <a:spLocks/>
          </p:cNvSpPr>
          <p:nvPr/>
        </p:nvSpPr>
        <p:spPr>
          <a:xfrm>
            <a:off x="7187648" y="5869087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BBBE6B8C-75D4-216B-A60B-16EAD9B4095E}"/>
              </a:ext>
            </a:extLst>
          </p:cNvPr>
          <p:cNvSpPr>
            <a:spLocks/>
          </p:cNvSpPr>
          <p:nvPr/>
        </p:nvSpPr>
        <p:spPr>
          <a:xfrm>
            <a:off x="2314922" y="2317432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46525968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0B09048-54B0-400C-5102-9C150EF81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289479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사내 일정 내용을 수정할 수 있다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조직관리 일정관리 중 사내 일정을 수정 및 입력하는 화면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219136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사내 일정수정 및 입력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사내 일정수정 및 입력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7876804" y="2226627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86251442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B74A7C74-6DA9-8C89-917E-0386AD56E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383373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프로젝트 관리 탭을 누르면 프로젝트를 통합 조회 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프로젝트를 활성화와 비활성화 프로젝트를 구분해서 조회할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프로젝트 관리 탭을 눌렀을 때 나오는 화면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프로젝트를 통합조회 가능하다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183721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프로젝트 통합 조회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프로젝트 통합 조회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715983" y="2689542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2789AF49-E7A4-7B4F-FBB6-C88B6D459CDD}"/>
              </a:ext>
            </a:extLst>
          </p:cNvPr>
          <p:cNvSpPr>
            <a:spLocks/>
          </p:cNvSpPr>
          <p:nvPr/>
        </p:nvSpPr>
        <p:spPr>
          <a:xfrm>
            <a:off x="2887189" y="1986693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43451582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E257A229-22C7-700B-01F5-425B089D3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925817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활성화된 프로젝트 중 프로젝트 명 클릭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프로젝트 상세 조회를 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프로젝트 관리 중 활성화 프로젝트에서 특정 프로젝트의 상세조회를 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707863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프로젝트 관리 상세조회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프로젝트 관리 상세조회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715983" y="2844799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41B71D33-561D-0F2A-9137-48DF275703FC}"/>
              </a:ext>
            </a:extLst>
          </p:cNvPr>
          <p:cNvSpPr>
            <a:spLocks/>
          </p:cNvSpPr>
          <p:nvPr/>
        </p:nvSpPr>
        <p:spPr>
          <a:xfrm>
            <a:off x="5777230" y="2278284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59221420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D72BD424-AAAB-7FCC-85FF-CEF27119D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638685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비활성화 프로젝트를 클릭하면 비활성화된 프로젝트만 조회할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en-US" altLang="ko-KR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프로젝트 관리 중 비활성화 프로젝트 탭을 눌렀을 때 나오는 화면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609381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프로젝트 비활성화 프로젝트 탭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프로젝트 비활성화 프로젝트 탭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2936669" y="2071369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66457852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08A00027-6ACF-8FCC-6A41-4F1737634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50010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문서양식 탭 클릭하면 문서 양식을 관리 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폴더추가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삭제를 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폴더 내 들어있는 양식 리스트 조회 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문서양식 관리 화면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263427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문서양식 관리 조회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문서양식 관리 조회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727858" y="2831390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4F9A0D84-F310-007D-175D-57C3E19AAFDA}"/>
              </a:ext>
            </a:extLst>
          </p:cNvPr>
          <p:cNvSpPr>
            <a:spLocks/>
          </p:cNvSpPr>
          <p:nvPr/>
        </p:nvSpPr>
        <p:spPr>
          <a:xfrm>
            <a:off x="1365398" y="6024345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B24837A9-C2D6-593B-647D-6E686D128C25}"/>
              </a:ext>
            </a:extLst>
          </p:cNvPr>
          <p:cNvSpPr>
            <a:spLocks/>
          </p:cNvSpPr>
          <p:nvPr/>
        </p:nvSpPr>
        <p:spPr>
          <a:xfrm>
            <a:off x="2455948" y="2071369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3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02315977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70362BD0-5ABB-C396-2E76-DD5089AED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514904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양식 추가 버튼 클릭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 양식을 추가 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 버튼을 누르면 문서양식을 추가 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취소버튼을 누르면 문서 양식 추가가 취소 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 양식 관리 화면 중 양식 추가 화면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829552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문서양식 관리 양식 추가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문서양식 관리 양식추가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3889500" y="1880485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4F9A0D84-F310-007D-175D-57C3E19AAFDA}"/>
              </a:ext>
            </a:extLst>
          </p:cNvPr>
          <p:cNvSpPr>
            <a:spLocks/>
          </p:cNvSpPr>
          <p:nvPr/>
        </p:nvSpPr>
        <p:spPr>
          <a:xfrm>
            <a:off x="5777230" y="2071368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  <p:sp>
        <p:nvSpPr>
          <p:cNvPr id="7" name="Rect 0">
            <a:extLst>
              <a:ext uri="{FF2B5EF4-FFF2-40B4-BE49-F238E27FC236}">
                <a16:creationId xmlns:a16="http://schemas.microsoft.com/office/drawing/2014/main" id="{E3941B43-CCA2-FFF2-DD67-8BFBC9CE5C7D}"/>
              </a:ext>
            </a:extLst>
          </p:cNvPr>
          <p:cNvSpPr>
            <a:spLocks/>
          </p:cNvSpPr>
          <p:nvPr/>
        </p:nvSpPr>
        <p:spPr>
          <a:xfrm>
            <a:off x="6985318" y="3475087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3</a:t>
            </a:r>
            <a:endParaRPr lang="ko-KR" altLang="en-US" sz="1500" b="1" dirty="0"/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6CF6CA33-E9BF-EEFE-5F50-F7EE968478E2}"/>
              </a:ext>
            </a:extLst>
          </p:cNvPr>
          <p:cNvSpPr>
            <a:spLocks/>
          </p:cNvSpPr>
          <p:nvPr/>
        </p:nvSpPr>
        <p:spPr>
          <a:xfrm>
            <a:off x="6377697" y="3475087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4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6747009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BD12F53B-5795-2CD8-38E9-CC2FAC1B0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" y="1236344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635235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 클릭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문서양식을 수정할 수 있는 화면이 나타난다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저장을 누르면 문서 양식이 수정된다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취소를 누르면 문서양식 수정이 취소된다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양식 편집을 누르면 문서양식을 편집할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문서양식 관리 중 문서 양식을 수정하는 화면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572956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문서양식 관리 양식수정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문서양식 관리 양식수정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4208270" y="1880485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4F9A0D84-F310-007D-175D-57C3E19AAFDA}"/>
              </a:ext>
            </a:extLst>
          </p:cNvPr>
          <p:cNvSpPr>
            <a:spLocks/>
          </p:cNvSpPr>
          <p:nvPr/>
        </p:nvSpPr>
        <p:spPr>
          <a:xfrm>
            <a:off x="5777230" y="2071368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  <p:sp>
        <p:nvSpPr>
          <p:cNvPr id="7" name="Rect 0">
            <a:extLst>
              <a:ext uri="{FF2B5EF4-FFF2-40B4-BE49-F238E27FC236}">
                <a16:creationId xmlns:a16="http://schemas.microsoft.com/office/drawing/2014/main" id="{E3941B43-CCA2-FFF2-DD67-8BFBC9CE5C7D}"/>
              </a:ext>
            </a:extLst>
          </p:cNvPr>
          <p:cNvSpPr>
            <a:spLocks/>
          </p:cNvSpPr>
          <p:nvPr/>
        </p:nvSpPr>
        <p:spPr>
          <a:xfrm>
            <a:off x="6985318" y="3475087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3</a:t>
            </a:r>
            <a:endParaRPr lang="ko-KR" altLang="en-US" sz="1500" b="1" dirty="0"/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6CF6CA33-E9BF-EEFE-5F50-F7EE968478E2}"/>
              </a:ext>
            </a:extLst>
          </p:cNvPr>
          <p:cNvSpPr>
            <a:spLocks/>
          </p:cNvSpPr>
          <p:nvPr/>
        </p:nvSpPr>
        <p:spPr>
          <a:xfrm>
            <a:off x="6377697" y="3475087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4</a:t>
            </a:r>
            <a:endParaRPr lang="ko-KR" altLang="en-US" sz="1500" b="1" dirty="0"/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FD51F498-65B3-6320-9256-D4A986707D4C}"/>
              </a:ext>
            </a:extLst>
          </p:cNvPr>
          <p:cNvSpPr>
            <a:spLocks/>
          </p:cNvSpPr>
          <p:nvPr/>
        </p:nvSpPr>
        <p:spPr>
          <a:xfrm>
            <a:off x="5949254" y="2878576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5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85557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709992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메일 상세화면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메일 상세화면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596670"/>
              </p:ext>
            </p:extLst>
          </p:nvPr>
        </p:nvGraphicFramePr>
        <p:xfrm>
          <a:off x="8512043" y="0"/>
          <a:ext cx="3679958" cy="4049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 내용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발신자에게 답장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메일 삭제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94754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메일 중요표시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479184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메일 전달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09488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 내용을 출력하고 해당 메일에 대한 답장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중요표시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전달 처리를 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5" y="1266190"/>
            <a:ext cx="8376285" cy="47117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09675" y="230060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525270" y="173736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2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896745" y="172910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3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285365" y="172783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4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97480" y="173736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1257006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0C9349F0-0683-2303-D42B-64CCD5CFD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1236344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26035"/>
              </p:ext>
            </p:extLst>
          </p:nvPr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양식 편집 버튼을 눌러서 들어온 문서 양식 편집 화면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에디터로 문서양식을 편집 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저장을 누르면 편집한 문서양식이 저장된다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취소를 누르면 문서양식 편집이 취소된다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문서양식 관리 중 문서 양식 편집화면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773309-102F-6F52-3097-267DFD4DB3C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조직관리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문서양식 관리 양식수정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문서양식 관리 양식수정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>
            <a:extLst>
              <a:ext uri="{FF2B5EF4-FFF2-40B4-BE49-F238E27FC236}">
                <a16:creationId xmlns:a16="http://schemas.microsoft.com/office/drawing/2014/main" id="{357145EB-BCCD-C88C-3BCA-9AC3B2893FA7}"/>
              </a:ext>
            </a:extLst>
          </p:cNvPr>
          <p:cNvSpPr>
            <a:spLocks/>
          </p:cNvSpPr>
          <p:nvPr/>
        </p:nvSpPr>
        <p:spPr>
          <a:xfrm>
            <a:off x="2048825" y="1760853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4F9A0D84-F310-007D-175D-57C3E19AAFDA}"/>
              </a:ext>
            </a:extLst>
          </p:cNvPr>
          <p:cNvSpPr>
            <a:spLocks/>
          </p:cNvSpPr>
          <p:nvPr/>
        </p:nvSpPr>
        <p:spPr>
          <a:xfrm>
            <a:off x="5468472" y="3052952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  <p:sp>
        <p:nvSpPr>
          <p:cNvPr id="7" name="Rect 0">
            <a:extLst>
              <a:ext uri="{FF2B5EF4-FFF2-40B4-BE49-F238E27FC236}">
                <a16:creationId xmlns:a16="http://schemas.microsoft.com/office/drawing/2014/main" id="{E3941B43-CCA2-FFF2-DD67-8BFBC9CE5C7D}"/>
              </a:ext>
            </a:extLst>
          </p:cNvPr>
          <p:cNvSpPr>
            <a:spLocks/>
          </p:cNvSpPr>
          <p:nvPr/>
        </p:nvSpPr>
        <p:spPr>
          <a:xfrm>
            <a:off x="7538574" y="1893508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3</a:t>
            </a:r>
            <a:endParaRPr lang="ko-KR" altLang="en-US" sz="1500" b="1" dirty="0"/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6CF6CA33-E9BF-EEFE-5F50-F7EE968478E2}"/>
              </a:ext>
            </a:extLst>
          </p:cNvPr>
          <p:cNvSpPr>
            <a:spLocks/>
          </p:cNvSpPr>
          <p:nvPr/>
        </p:nvSpPr>
        <p:spPr>
          <a:xfrm>
            <a:off x="7000638" y="1893507"/>
            <a:ext cx="318770" cy="31051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4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34491104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B881D7-2172-0EEF-BC35-C97903087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0573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B881D7-2172-0EEF-BC35-C97903087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7626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B881D7-2172-0EEF-BC35-C97903087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3848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B881D7-2172-0EEF-BC35-C97903087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3262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B881D7-2172-0EEF-BC35-C97903087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9597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B881D7-2172-0EEF-BC35-C97903087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90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644212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전체 </a:t>
                      </a:r>
                      <a:r>
                        <a:rPr lang="ko-KR" altLang="en-US" sz="1100" b="1" dirty="0" err="1"/>
                        <a:t>메일함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전체 </a:t>
                      </a:r>
                      <a:r>
                        <a:rPr lang="ko-KR" altLang="en-US" sz="1100" b="1" dirty="0" err="1"/>
                        <a:t>메일함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717392"/>
              </p:ext>
            </p:extLst>
          </p:nvPr>
        </p:nvGraphicFramePr>
        <p:xfrm>
          <a:off x="8512043" y="0"/>
          <a:ext cx="3679958" cy="2469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메일 목록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메일 목록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7945" y="1266190"/>
            <a:ext cx="8376285" cy="47117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93800" y="156019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89174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880381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보낸 </a:t>
                      </a:r>
                      <a:r>
                        <a:rPr lang="ko-KR" altLang="en-US" sz="1100" b="1" dirty="0" err="1"/>
                        <a:t>메일함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보낸 </a:t>
                      </a:r>
                      <a:r>
                        <a:rPr lang="ko-KR" altLang="en-US" sz="1100" b="1" dirty="0" err="1"/>
                        <a:t>메일함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5017"/>
              </p:ext>
            </p:extLst>
          </p:nvPr>
        </p:nvGraphicFramePr>
        <p:xfrm>
          <a:off x="8512043" y="0"/>
          <a:ext cx="3679958" cy="2469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보낸 메일 목록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보낸 메일 목록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5" y="1266190"/>
            <a:ext cx="8376285" cy="47117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00150" y="154813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01965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763504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임시 보관함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임시 보관함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201431"/>
              </p:ext>
            </p:extLst>
          </p:nvPr>
        </p:nvGraphicFramePr>
        <p:xfrm>
          <a:off x="8512043" y="0"/>
          <a:ext cx="3679958" cy="2864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임시 보관 메일 목록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메일을 체크하고 발송버튼을 눌러 메일을 발송한다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임시 보관 메일 목록 출력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메일을 체크하고 발송버튼을 눌러 메일을 발송한다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45" y="1266190"/>
            <a:ext cx="8376285" cy="47117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00150" y="156718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865755" y="174053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49578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86424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임시 보관 메일 발송 </a:t>
                      </a:r>
                      <a:r>
                        <a:rPr lang="ko-KR" altLang="en-US" sz="1100" b="1" dirty="0" err="1"/>
                        <a:t>확인창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임시 보관 메일 발송 </a:t>
                      </a:r>
                      <a:r>
                        <a:rPr lang="ko-KR" altLang="en-US" sz="1100" b="1" dirty="0" err="1"/>
                        <a:t>확인창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2864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발송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발송되지 않고 창이 사라진다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임시 보관함에 발송 버튼을 누르면 나오는 확인창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발송 버튼을 누르면 발송되고 취소 버튼을 누르면 발송되지 않고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창이 사라진다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00" y="1266190"/>
            <a:ext cx="8309610" cy="47117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13505" y="387032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361180" y="387032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59057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208602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안 읽은 </a:t>
                      </a:r>
                      <a:r>
                        <a:rPr lang="ko-KR" altLang="en-US" sz="1100" b="1" dirty="0" err="1"/>
                        <a:t>메일함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안 읽은 </a:t>
                      </a:r>
                      <a:r>
                        <a:rPr lang="ko-KR" altLang="en-US" sz="1100" b="1" dirty="0" err="1"/>
                        <a:t>메일함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836756"/>
              </p:ext>
            </p:extLst>
          </p:nvPr>
        </p:nvGraphicFramePr>
        <p:xfrm>
          <a:off x="8512043" y="0"/>
          <a:ext cx="3679958" cy="2864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안 읽은 메일 목록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읽음 처리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302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안 읽은 메일 목록을 출력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메일을 읽으면 안 읽은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메일함에서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해당메일이 사라진다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메일을 체크하고 읽음 처리 버튼을 누르면 메일이 읽힌 상태로 변경되고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체크한 메일들이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메일함에서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사라진다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00" y="1284605"/>
            <a:ext cx="8309610" cy="4674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00150" y="159575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941955" y="175958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88675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14165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중요 </a:t>
                      </a:r>
                      <a:r>
                        <a:rPr lang="ko-KR" altLang="en-US" sz="1100" b="1" dirty="0" err="1"/>
                        <a:t>메일함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중요 </a:t>
                      </a:r>
                      <a:r>
                        <a:rPr lang="ko-KR" altLang="en-US" sz="1100" b="1" dirty="0" err="1"/>
                        <a:t>메일함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2864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중요 메일 목록 출력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중요하지 않음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중요 메일로 분류된 메일 목록이 출력된다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메일을 체크하고 중요하지 않음 버튼을 누르면 중요하지 않은 메일로 분류되며 중요 메일함에서 사라진다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00" y="1284605"/>
            <a:ext cx="8309610" cy="4674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00150" y="160528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56205" y="175958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01847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570" y="1236345"/>
            <a:ext cx="2221230" cy="4788535"/>
          </a:xfrm>
          <a:prstGeom prst="rect">
            <a:avLst/>
          </a:prstGeom>
          <a:noFill/>
        </p:spPr>
      </p:pic>
      <p:pic>
        <p:nvPicPr>
          <p:cNvPr id="1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05" y="1236345"/>
            <a:ext cx="2221230" cy="4788535"/>
          </a:xfrm>
          <a:prstGeom prst="rect">
            <a:avLst/>
          </a:prstGeom>
          <a:noFill/>
        </p:spPr>
      </p:pic>
      <p:pic>
        <p:nvPicPr>
          <p:cNvPr id="1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" y="1236345"/>
            <a:ext cx="2212975" cy="4788535"/>
          </a:xfrm>
          <a:prstGeom prst="rect">
            <a:avLst/>
          </a:prstGeom>
          <a:noFill/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139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 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자동 로그인 버튼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QR코드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출퇴근 시간 보기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228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1.모바일 로그인화면  자동로그인 가능하다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2.로그인 시 기본값으로 출근/퇴근탭 상세가 보여진다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3.QR코드로 출퇴근 확인 및 기록이 가능하다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78183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모바일 QR코드 근태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모바일 </a:t>
                      </a:r>
                      <a:r>
                        <a:rPr lang="ko-KR" altLang="en-US" sz="1100" b="1" i="0" kern="1200" dirty="0" err="1">
                          <a:solidFill>
                            <a:schemeClr val="tx1"/>
                          </a:solidFill>
                        </a:rPr>
                        <a:t>QR코드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 근태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/>
          <p:cNvSpPr>
            <a:spLocks/>
          </p:cNvSpPr>
          <p:nvPr/>
        </p:nvSpPr>
        <p:spPr>
          <a:xfrm>
            <a:off x="1741805" y="4143375"/>
            <a:ext cx="320040" cy="31178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78105" y="4295775"/>
            <a:ext cx="320040" cy="31178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2</a:t>
            </a:r>
            <a:endParaRPr lang="ko-KR" altLang="en-US" sz="1500" b="1"/>
          </a:p>
        </p:txBody>
      </p:sp>
      <p:sp>
        <p:nvSpPr>
          <p:cNvPr id="17" name="도형 7"/>
          <p:cNvSpPr>
            <a:spLocks/>
          </p:cNvSpPr>
          <p:nvPr/>
        </p:nvSpPr>
        <p:spPr>
          <a:xfrm>
            <a:off x="3868420" y="4251325"/>
            <a:ext cx="320040" cy="31178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3</a:t>
            </a:r>
            <a:endParaRPr lang="ko-KR" altLang="en-US" sz="1500" b="1"/>
          </a:p>
        </p:txBody>
      </p:sp>
      <p:sp>
        <p:nvSpPr>
          <p:cNvPr id="18" name="도형 8"/>
          <p:cNvSpPr>
            <a:spLocks/>
          </p:cNvSpPr>
          <p:nvPr/>
        </p:nvSpPr>
        <p:spPr>
          <a:xfrm>
            <a:off x="6135370" y="4914265"/>
            <a:ext cx="320040" cy="31178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4</a:t>
            </a:r>
            <a:endParaRPr lang="ko-KR" altLang="en-US" sz="1500" b="1"/>
          </a:p>
        </p:txBody>
      </p:sp>
    </p:spTree>
    <p:extLst>
      <p:ext uri="{BB962C8B-B14F-4D97-AF65-F5344CB8AC3E}">
        <p14:creationId xmlns:p14="http://schemas.microsoft.com/office/powerpoint/2010/main" val="3277475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/>
                        <a:t>예약 메일함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/>
                        <a:t>예약 메일함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2864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 메일 목록 출력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발송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예약해둔 메일 목록이 출력된다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메일을 체크하고 발송버튼을 누르면 확인창이 뜬다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00" y="1284605"/>
            <a:ext cx="8309610" cy="4674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00150" y="156718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884805" y="175006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78465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/>
                        <a:t>예약 메일함 발송 확인창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/>
                        <a:t>예약 메일함 발송 확인창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2864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발송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발송되지 않고 창이 사라진다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 메일함에 발송 버튼을 누르면 나오는 확인창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발송 버튼을 누르면 발송되고 취소 버튼을 누르면 발송되지 않고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창이 사라진다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620" y="1284605"/>
            <a:ext cx="8243570" cy="4674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23030" y="387032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371975" y="388683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06754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/>
                        <a:t>휴지통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/>
                        <a:t>휴지통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3259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삭제한 메일 목록 출력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완전히 삭제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되돌리기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삭제한 메일 목록이 출력된다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메일을 체크하고 완전히 삭제 버튼을 누르면 확인창이 나온다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메일을 체크하고 되돌리기 버튼을 누르면 확인창이 나온다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620" y="1303655"/>
            <a:ext cx="8243570" cy="46367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09675" y="159575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58695" y="178498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2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820670" y="178625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77193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/>
                        <a:t>휴지통 완전히 삭제 확인창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/>
                        <a:t>휴지통 완전히 삭제 확인창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2864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휴지통에 완전히 삭제 버튼을 누르면 나오는 확인창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버튼을 누르면 영구 삭제되고 취소 버튼을 누르면 삭제되지 않고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창이 사라진다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620" y="1284605"/>
            <a:ext cx="8243570" cy="4674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45890" y="386143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400550" y="386143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97345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/>
                        <a:t>휴지통 되돌리기 확인창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/>
                        <a:t>휴지통 되돌리기 확인창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2864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휴지통에 되돌리기 버튼을 누르면 나오는 확인창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버튼을 누르면 받은 메일함으로 이동되고 취소 버튼을 누르면 삭제되지 않고 창이 사라진다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620" y="1284605"/>
            <a:ext cx="8243570" cy="4674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06520" y="386905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387850" y="386905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55920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/>
                        <a:t>메일 쓰기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/>
                        <a:t>메일 쓰기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5234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 입력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첨부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자료실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보내기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임시 저장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미리보기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다시쓰기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받는 사람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참조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제목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내용을 입력한다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첨부를 할 때는 파일 첨부 버튼을 눌러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PC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내의 파일을 업로드하거나 자료실 버튼을 눌러 그룹웨어 내 자료실에 있는 파일을 업로드한다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보내기 버튼을 눌러 메일을 전송한다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임시 저장을 눌러 메일을 저장한다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 버튼을 눌러 원하는 시간에 전송한다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미리보기 버튼을 눌러 보낼 메일을 미리 확인한다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다시 쓰기 버튼을 누르면 메일 내용이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리셋된다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620" y="1303655"/>
            <a:ext cx="8243570" cy="46367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14450" y="223393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818130" y="238823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2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262630" y="238569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3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67180" y="174625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4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078355" y="173736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5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549525" y="174053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6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009900" y="174688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7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32505" y="175069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52510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/>
                        <a:t>메일 답장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/>
                        <a:t>메일 답장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3" y="0"/>
          <a:ext cx="3679958" cy="2469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답장할 메일 정보 출력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 쓰기 입력 페이지에 답장할 메일 정보가 같이 출력된다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620" y="1303655"/>
            <a:ext cx="8243570" cy="46367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47925" y="203390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90781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448581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자료실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전사 자료실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전사 자료실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606216"/>
              </p:ext>
            </p:extLst>
          </p:nvPr>
        </p:nvGraphicFramePr>
        <p:xfrm>
          <a:off x="8512043" y="0"/>
          <a:ext cx="3679958" cy="6795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6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6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전사 자료실 목록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6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폴더 생성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6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 파일 다운로드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032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 파일 삭제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032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 파일 다운로드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032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 파일 이동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032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 파일을 첨부한 메일 보내기 화면이 나온다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032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목록에 있는 폴더와 파일 다운로드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032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확장자 별로 조회하는 필터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2032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검색창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2032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업로드 창이 나온다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2032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목록 개수 설정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2032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폴더명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수정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844414"/>
                  </a:ext>
                </a:extLst>
              </a:tr>
              <a:tr h="302032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파일 다운로드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16262"/>
                  </a:ext>
                </a:extLst>
              </a:tr>
              <a:tr h="302032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폴더 안 파일 목록으로 들어간다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799244"/>
                  </a:ext>
                </a:extLst>
              </a:tr>
              <a:tr h="302032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파일 로그 확인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778084"/>
                  </a:ext>
                </a:extLst>
              </a:tr>
              <a:tr h="302032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자료실 전체 파일 로그 확인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799791"/>
                  </a:ext>
                </a:extLst>
              </a:tr>
              <a:tr h="327256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99476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전사 자료실 목록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 자료실에서는 모든 버튼을 사용 가능하지만 전사자료실에서는 관리자만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새폴더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이동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폴더수정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 확인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버튼이 나타나고 사용 가능하다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필터를 누르면 확장자 목록이 나타나고 선택 시에 해당 확장자 파일 목록이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5" y="1266190"/>
            <a:ext cx="8387715" cy="47180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98270" y="158559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41450" y="196850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2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146300" y="173672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3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515235" y="173672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4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879090" y="173736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5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230880" y="173799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6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596005" y="173482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7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85285" y="173672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8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657090" y="173672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9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349365" y="1343660"/>
            <a:ext cx="361315" cy="36131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10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474585" y="1343660"/>
            <a:ext cx="361315" cy="36131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 dirty="0"/>
              <a:t>11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7767320" y="1854200"/>
            <a:ext cx="361315" cy="36131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12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3402F1-B77A-0C39-D781-C54DB70F40AB}"/>
              </a:ext>
            </a:extLst>
          </p:cNvPr>
          <p:cNvSpPr/>
          <p:nvPr/>
        </p:nvSpPr>
        <p:spPr>
          <a:xfrm>
            <a:off x="2456180" y="2266315"/>
            <a:ext cx="361315" cy="36131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 dirty="0"/>
              <a:t>13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C76B89-2CE5-898C-18C5-88A4CE9726EC}"/>
              </a:ext>
            </a:extLst>
          </p:cNvPr>
          <p:cNvSpPr/>
          <p:nvPr/>
        </p:nvSpPr>
        <p:spPr>
          <a:xfrm>
            <a:off x="2205355" y="2955290"/>
            <a:ext cx="361315" cy="36131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 dirty="0"/>
              <a:t>14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52769E-6CA2-F271-4EAC-063CDE8DFB0F}"/>
              </a:ext>
            </a:extLst>
          </p:cNvPr>
          <p:cNvSpPr/>
          <p:nvPr/>
        </p:nvSpPr>
        <p:spPr>
          <a:xfrm>
            <a:off x="1457325" y="2346325"/>
            <a:ext cx="361315" cy="36131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 dirty="0"/>
              <a:t>15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F37F9C-F86B-D4B1-7DAE-38D314FD53A0}"/>
              </a:ext>
            </a:extLst>
          </p:cNvPr>
          <p:cNvSpPr/>
          <p:nvPr/>
        </p:nvSpPr>
        <p:spPr>
          <a:xfrm>
            <a:off x="2574290" y="2955290"/>
            <a:ext cx="361315" cy="36131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 dirty="0"/>
              <a:t>16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372902-768D-27C8-6E30-385B4566C749}"/>
              </a:ext>
            </a:extLst>
          </p:cNvPr>
          <p:cNvSpPr/>
          <p:nvPr/>
        </p:nvSpPr>
        <p:spPr>
          <a:xfrm>
            <a:off x="5481320" y="1343660"/>
            <a:ext cx="361315" cy="36131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221977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996657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자료실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 </a:t>
                      </a:r>
                      <a:r>
                        <a:rPr lang="ko-KR" altLang="en-US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파일 로그 </a:t>
                      </a:r>
                      <a:r>
                        <a:rPr lang="ko-KR" altLang="en-US" sz="1100" b="1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 </a:t>
                      </a:r>
                      <a:r>
                        <a:rPr lang="ko-KR" altLang="en-US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파일 로그 </a:t>
                      </a:r>
                      <a:r>
                        <a:rPr lang="ko-KR" altLang="en-US" sz="1100" b="1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610334"/>
              </p:ext>
            </p:extLst>
          </p:nvPr>
        </p:nvGraphicFramePr>
        <p:xfrm>
          <a:off x="8512043" y="0"/>
          <a:ext cx="3679958" cy="2468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파일로그 확인 창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이름 옆 파일 로그 버튼을 누르면 나타나는 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5" y="1266190"/>
            <a:ext cx="8387715" cy="47180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27245" y="282511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0182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838369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자료실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 </a:t>
                      </a:r>
                      <a:r>
                        <a:rPr lang="ko-KR" altLang="en-US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자료실 전체 파일 로그 </a:t>
                      </a:r>
                      <a:r>
                        <a:rPr lang="ko-KR" altLang="en-US" sz="1100" b="1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 </a:t>
                      </a:r>
                      <a:r>
                        <a:rPr lang="ko-KR" altLang="en-US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자료실 전체 파일 로그 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229851"/>
              </p:ext>
            </p:extLst>
          </p:nvPr>
        </p:nvGraphicFramePr>
        <p:xfrm>
          <a:off x="8512043" y="0"/>
          <a:ext cx="3679958" cy="2468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자료실 전체 파일로그 확인 창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파일 로그 버튼을 누르면 나타나는 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5" y="1266190"/>
            <a:ext cx="8387715" cy="47180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86300" y="196088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6791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485" y="1236345"/>
            <a:ext cx="2221230" cy="4788535"/>
          </a:xfrm>
          <a:prstGeom prst="rect">
            <a:avLst/>
          </a:prstGeom>
          <a:noFill/>
        </p:spPr>
      </p:pic>
      <p:pic>
        <p:nvPicPr>
          <p:cNvPr id="20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" y="1236345"/>
            <a:ext cx="2221230" cy="4788535"/>
          </a:xfrm>
          <a:prstGeom prst="rect">
            <a:avLst/>
          </a:prstGeom>
          <a:noFill/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016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출근/퇴근 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 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 알림 탭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 뉴스 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90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1. 새 알림 탭 클릭시 보여지는 상세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2. 새 뉴스 탭 클릭시 보여지는 상세 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571476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모바일 새 알림,뉴스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모바일 새 </a:t>
                      </a:r>
                      <a:r>
                        <a:rPr lang="ko-KR" altLang="en-US" sz="1100" b="1" i="0" kern="1200" dirty="0" err="1">
                          <a:solidFill>
                            <a:schemeClr val="tx1"/>
                          </a:solidFill>
                        </a:rPr>
                        <a:t>알림,뉴스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/>
          <p:cNvSpPr>
            <a:spLocks/>
          </p:cNvSpPr>
          <p:nvPr/>
        </p:nvSpPr>
        <p:spPr>
          <a:xfrm>
            <a:off x="1696720" y="2897505"/>
            <a:ext cx="320040" cy="31178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1699895" y="3274060"/>
            <a:ext cx="320040" cy="31178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2</a:t>
            </a:r>
            <a:endParaRPr lang="ko-KR" altLang="en-US" sz="1500" b="1"/>
          </a:p>
        </p:txBody>
      </p:sp>
      <p:sp>
        <p:nvSpPr>
          <p:cNvPr id="21" name="도형 11"/>
          <p:cNvSpPr>
            <a:spLocks/>
          </p:cNvSpPr>
          <p:nvPr/>
        </p:nvSpPr>
        <p:spPr>
          <a:xfrm>
            <a:off x="1691005" y="4411980"/>
            <a:ext cx="320040" cy="31178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3</a:t>
            </a:r>
            <a:endParaRPr lang="ko-KR" altLang="en-US" sz="1500" b="1"/>
          </a:p>
        </p:txBody>
      </p:sp>
    </p:spTree>
    <p:extLst>
      <p:ext uri="{BB962C8B-B14F-4D97-AF65-F5344CB8AC3E}">
        <p14:creationId xmlns:p14="http://schemas.microsoft.com/office/powerpoint/2010/main" val="2089476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358484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자료실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팀</a:t>
                      </a:r>
                      <a:r>
                        <a:rPr lang="en-US" altLang="ko-KR" sz="1100" b="1" dirty="0"/>
                        <a:t> </a:t>
                      </a:r>
                      <a:r>
                        <a:rPr lang="ko-KR" altLang="en-US" sz="1100" b="1" dirty="0"/>
                        <a:t>자료실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팀 자료실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452903"/>
              </p:ext>
            </p:extLst>
          </p:nvPr>
        </p:nvGraphicFramePr>
        <p:xfrm>
          <a:off x="8512043" y="0"/>
          <a:ext cx="3679958" cy="2468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팀 자료실 목록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팀 자료실 목록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5" y="1266190"/>
            <a:ext cx="8387715" cy="47180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47800" y="161734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257608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471138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자료실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개인 자료실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개인 자료실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035218"/>
              </p:ext>
            </p:extLst>
          </p:nvPr>
        </p:nvGraphicFramePr>
        <p:xfrm>
          <a:off x="8512043" y="0"/>
          <a:ext cx="3679958" cy="2468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 자료실 목록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 자료실 목록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5" y="1266190"/>
            <a:ext cx="8387715" cy="47180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37640" y="157670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606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463625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자료실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파일 업로드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파일 업로드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053409"/>
              </p:ext>
            </p:extLst>
          </p:nvPr>
        </p:nvGraphicFramePr>
        <p:xfrm>
          <a:off x="8512043" y="0"/>
          <a:ext cx="3679958" cy="4409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업로드할 폴더를 선택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선택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파일 삭제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486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파일 목록 출력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486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업로드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486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업로드 버튼을 누르면 나오는 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업로드 버튼을 누르면 선택한 폴더에 선택한 파일이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업로드되고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취소 버튼을 누르면 창이 꺼진다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5" y="1266190"/>
            <a:ext cx="8387715" cy="47180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600960" y="300037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600960" y="350520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55645" y="330898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3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600960" y="400050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4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915660" y="489966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5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200140" y="489966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06514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222344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자료실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자료실 필터 설정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자료실 필터 설정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069881"/>
              </p:ext>
            </p:extLst>
          </p:nvPr>
        </p:nvGraphicFramePr>
        <p:xfrm>
          <a:off x="8512043" y="0"/>
          <a:ext cx="3679958" cy="2468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필터 설정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셀렉트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박스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필터 설정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시 원하는 확장자의 파일들이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5" y="1266190"/>
            <a:ext cx="8387715" cy="47180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99000" y="182499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537416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871104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공지사항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공지사항 목록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공지사항 목록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070087"/>
              </p:ext>
            </p:extLst>
          </p:nvPr>
        </p:nvGraphicFramePr>
        <p:xfrm>
          <a:off x="8512043" y="0"/>
          <a:ext cx="3679958" cy="4792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목록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상단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검색창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486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486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글쓰기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486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카테고리 추가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210755"/>
                  </a:ext>
                </a:extLst>
              </a:tr>
              <a:tr h="383486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글제목을 누르면 상세 화면으로 이동한다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02059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목록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글쓰기 버튼과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카테고리 추가 버튼은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관리자에게만 나타나며 사용 가능하다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5" y="1266190"/>
            <a:ext cx="8387715" cy="47180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75410" y="172148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36040" y="226441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331710" y="158496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32225" y="567118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4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392035" y="567118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5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07ACE1-367E-94B8-2890-FCFFE62844BB}"/>
              </a:ext>
            </a:extLst>
          </p:cNvPr>
          <p:cNvSpPr/>
          <p:nvPr/>
        </p:nvSpPr>
        <p:spPr>
          <a:xfrm>
            <a:off x="980440" y="226441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6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2FAB85-EFD7-F41C-05CE-02B3AD9A6426}"/>
              </a:ext>
            </a:extLst>
          </p:cNvPr>
          <p:cNvSpPr/>
          <p:nvPr/>
        </p:nvSpPr>
        <p:spPr>
          <a:xfrm>
            <a:off x="3392805" y="277749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043865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65307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공지사항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관리자</a:t>
                      </a:r>
                      <a:r>
                        <a:rPr lang="en-US" altLang="ko-KR" sz="1100" b="1" dirty="0"/>
                        <a:t>] </a:t>
                      </a:r>
                      <a:r>
                        <a:rPr lang="ko-KR" altLang="en-US" sz="1100" b="1" dirty="0"/>
                        <a:t>공지사항 글쓰기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관리자</a:t>
                      </a:r>
                      <a:r>
                        <a:rPr lang="en-US" altLang="ko-KR" sz="1100" b="1" dirty="0"/>
                        <a:t>] </a:t>
                      </a:r>
                      <a:r>
                        <a:rPr lang="ko-KR" altLang="en-US" sz="1100" b="1" dirty="0"/>
                        <a:t>공지사항 글쓰기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702388"/>
              </p:ext>
            </p:extLst>
          </p:nvPr>
        </p:nvGraphicFramePr>
        <p:xfrm>
          <a:off x="8512043" y="0"/>
          <a:ext cx="3679958" cy="3258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입력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목록으로 돌아간다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글쓰기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제목과 내용을 입력한 후 등록을 누르면 공지사항이 등록된다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5" y="1266190"/>
            <a:ext cx="8387715" cy="47180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73505" y="172148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655185" y="517652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2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50155" y="517652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460935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084232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공지사항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공지사항 상세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공지사항 상세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740151"/>
              </p:ext>
            </p:extLst>
          </p:nvPr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상세 출력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b="0" dirty="0"/>
                        <a:t>[</a:t>
                      </a:r>
                      <a:r>
                        <a:rPr lang="ko-KR" altLang="en-US" sz="800" b="0" dirty="0"/>
                        <a:t>관리자</a:t>
                      </a:r>
                      <a:r>
                        <a:rPr lang="en-US" altLang="ko-KR" sz="800" b="0" dirty="0"/>
                        <a:t>]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b="0" dirty="0"/>
                        <a:t>[</a:t>
                      </a:r>
                      <a:r>
                        <a:rPr lang="ko-KR" altLang="en-US" sz="800" b="0" dirty="0"/>
                        <a:t>관리자</a:t>
                      </a:r>
                      <a:r>
                        <a:rPr lang="en-US" altLang="ko-KR" sz="800" b="0" dirty="0"/>
                        <a:t>]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상세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버튼은 관리자에게만 보여지고 사용 가능하다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버튼을 누르면 확인창이 나온다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236345"/>
            <a:ext cx="8496935" cy="47796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66850" y="211074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292475" y="234378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2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544570" y="233680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872990" y="511492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08908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984339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공지사항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관리자</a:t>
                      </a:r>
                      <a:r>
                        <a:rPr lang="en-US" altLang="ko-KR" sz="1100" b="1" dirty="0"/>
                        <a:t>] </a:t>
                      </a:r>
                      <a:r>
                        <a:rPr lang="ko-KR" altLang="en-US" sz="1100" b="1" dirty="0"/>
                        <a:t>공지사항 수정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관리자</a:t>
                      </a:r>
                      <a:r>
                        <a:rPr lang="en-US" altLang="ko-KR" sz="1100" b="1" dirty="0"/>
                        <a:t>] </a:t>
                      </a:r>
                      <a:r>
                        <a:rPr lang="ko-KR" altLang="en-US" sz="1100" b="1" dirty="0"/>
                        <a:t>공지사항 수정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943911"/>
              </p:ext>
            </p:extLst>
          </p:nvPr>
        </p:nvGraphicFramePr>
        <p:xfrm>
          <a:off x="8512043" y="0"/>
          <a:ext cx="3679958" cy="3259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수정사항 입력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해당 공지사항의 상세로 이동한다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상세에서 수정버튼을 누르면 나오는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236345"/>
            <a:ext cx="8496935" cy="47796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83360" y="200215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76775" y="521271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080000" y="520573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448282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965530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공지사항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관리자</a:t>
                      </a:r>
                      <a:r>
                        <a:rPr lang="en-US" altLang="ko-KR" sz="1100" b="1" dirty="0"/>
                        <a:t>] </a:t>
                      </a:r>
                      <a:r>
                        <a:rPr lang="ko-KR" altLang="en-US" sz="1100" b="1" dirty="0"/>
                        <a:t>공지사항 삭제 </a:t>
                      </a:r>
                      <a:r>
                        <a:rPr lang="ko-KR" altLang="en-US" sz="1100" b="1" dirty="0" err="1"/>
                        <a:t>확인창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관리자</a:t>
                      </a:r>
                      <a:r>
                        <a:rPr lang="en-US" altLang="ko-KR" sz="1100" b="1" dirty="0"/>
                        <a:t>] </a:t>
                      </a:r>
                      <a:r>
                        <a:rPr lang="ko-KR" altLang="en-US" sz="1100" b="1" dirty="0"/>
                        <a:t>공지사항 삭제 </a:t>
                      </a:r>
                      <a:r>
                        <a:rPr lang="ko-KR" altLang="en-US" sz="1100" b="1" dirty="0" err="1"/>
                        <a:t>확인창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425672"/>
              </p:ext>
            </p:extLst>
          </p:nvPr>
        </p:nvGraphicFramePr>
        <p:xfrm>
          <a:off x="8512043" y="0"/>
          <a:ext cx="3679958" cy="2864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확인창이 사라진다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상세에서 삭제를 누르면 나오는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236345"/>
            <a:ext cx="8496935" cy="47796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320415" y="362585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796030" y="362585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41906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528625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공지사항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공지사항 검색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공지사항 검색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54879"/>
              </p:ext>
            </p:extLst>
          </p:nvPr>
        </p:nvGraphicFramePr>
        <p:xfrm>
          <a:off x="8512043" y="0"/>
          <a:ext cx="3679958" cy="3259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카테고리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셀렉트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박스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검색창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47629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카테고리를 설정하고 검색어를 입력한 후 검색 버튼을 누르면 조건에 해당하는 글들만 목록에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236345"/>
            <a:ext cx="8496935" cy="47796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726555" y="169100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091170" y="149288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199D4B-9BC3-A7AD-00C3-9BFB6E4FED16}"/>
              </a:ext>
            </a:extLst>
          </p:cNvPr>
          <p:cNvSpPr/>
          <p:nvPr/>
        </p:nvSpPr>
        <p:spPr>
          <a:xfrm>
            <a:off x="7499350" y="149288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22735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1" descr="C:/Users/PC-20/AppData/Roaming/PolarisOffice/ETemp/18376_12974480/fImage3043531497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235"/>
            <a:ext cx="8512175" cy="4788535"/>
          </a:xfrm>
          <a:prstGeom prst="rect">
            <a:avLst/>
          </a:prstGeom>
          <a:noFill/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016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입력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 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입력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90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메인화면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아이디와 비밀번호 입력후 로그인 버튼 클릭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157526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로그인 화면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로그인 화면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/>
          <p:cNvSpPr>
            <a:spLocks/>
          </p:cNvSpPr>
          <p:nvPr/>
        </p:nvSpPr>
        <p:spPr>
          <a:xfrm>
            <a:off x="6490335" y="3426460"/>
            <a:ext cx="320675" cy="3124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6493510" y="3910330"/>
            <a:ext cx="320675" cy="3124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2</a:t>
            </a:r>
            <a:endParaRPr lang="ko-KR" altLang="en-US" sz="1500" b="1"/>
          </a:p>
        </p:txBody>
      </p:sp>
      <p:sp>
        <p:nvSpPr>
          <p:cNvPr id="21" name="Rect 0"/>
          <p:cNvSpPr>
            <a:spLocks/>
          </p:cNvSpPr>
          <p:nvPr/>
        </p:nvSpPr>
        <p:spPr>
          <a:xfrm>
            <a:off x="6493510" y="4250690"/>
            <a:ext cx="320675" cy="3124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3</a:t>
            </a:r>
            <a:endParaRPr lang="ko-KR" altLang="en-US" sz="1500" b="1"/>
          </a:p>
        </p:txBody>
      </p:sp>
    </p:spTree>
    <p:extLst>
      <p:ext uri="{BB962C8B-B14F-4D97-AF65-F5344CB8AC3E}">
        <p14:creationId xmlns:p14="http://schemas.microsoft.com/office/powerpoint/2010/main" val="25061532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52853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전사 게시판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전사 게시판 목록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전사 게시판 목록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469723"/>
              </p:ext>
            </p:extLst>
          </p:nvPr>
        </p:nvGraphicFramePr>
        <p:xfrm>
          <a:off x="8512043" y="0"/>
          <a:ext cx="3679958" cy="3259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 목록 출력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권한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글쓰기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 상세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8348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전사 게시판 목록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전사 게시판에 글쓰기 권한을 가진 사람만 글쓰기 버튼이 나타나며 사용 가능하다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236345"/>
            <a:ext cx="8496935" cy="47796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91285" y="163004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873365" y="538226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E939BF-19C1-54AD-9D50-FDB32EB338F0}"/>
              </a:ext>
            </a:extLst>
          </p:cNvPr>
          <p:cNvSpPr/>
          <p:nvPr/>
        </p:nvSpPr>
        <p:spPr>
          <a:xfrm>
            <a:off x="3042285" y="235267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381757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355037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전사 게시판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권한</a:t>
                      </a:r>
                      <a:r>
                        <a:rPr lang="en-US" altLang="ko-KR" sz="1100" b="1" dirty="0"/>
                        <a:t>] </a:t>
                      </a:r>
                      <a:r>
                        <a:rPr lang="ko-KR" altLang="en-US" sz="1100" b="1" dirty="0"/>
                        <a:t>전사 게시판 글쓰기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권한</a:t>
                      </a:r>
                      <a:r>
                        <a:rPr lang="en-US" altLang="ko-KR" sz="1100" b="1" dirty="0"/>
                        <a:t>] </a:t>
                      </a:r>
                      <a:r>
                        <a:rPr lang="ko-KR" altLang="en-US" sz="1100" b="1" dirty="0"/>
                        <a:t>전사 게시판 글쓰기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069545"/>
              </p:ext>
            </p:extLst>
          </p:nvPr>
        </p:nvGraphicFramePr>
        <p:xfrm>
          <a:off x="8512043" y="0"/>
          <a:ext cx="3679958" cy="3259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 입력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목록으로 되돌아간다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673548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전사 게시판 글쓰기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236345"/>
            <a:ext cx="8496935" cy="47796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91285" y="163004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68520" y="522287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99C220-64CF-32D8-C9B0-9C1BA366C4F9}"/>
              </a:ext>
            </a:extLst>
          </p:cNvPr>
          <p:cNvSpPr/>
          <p:nvPr/>
        </p:nvSpPr>
        <p:spPr>
          <a:xfrm>
            <a:off x="5089525" y="523367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37203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전사 게시판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전사 게시판 상세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전사 게시판 상세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566627"/>
              </p:ext>
            </p:extLst>
          </p:nvPr>
        </p:nvGraphicFramePr>
        <p:xfrm>
          <a:off x="8512043" y="0"/>
          <a:ext cx="3679958" cy="6815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 상세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본인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 수정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본인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 삭제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673548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댓글의 댓글창을 여는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55662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본인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 수정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499616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본인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 삭제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45167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 목록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75618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댓글의 댓글을 입력하는 영역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24479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댓글의 댓글 등록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21939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댓글을 입력하는 영역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42587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 등록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139677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55574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전사 게시판 게시글 상세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본인 게시글과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본인 댓글에만 수정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버튼이 나타나고 사용 가능하다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댓글이 달리면 글 작성자에게 알림이 가고 댓글에 댓글이 달리면 댓글 작성자에게 알림이 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236345"/>
            <a:ext cx="8496935" cy="47796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65885" y="231140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334385" y="231140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99C220-64CF-32D8-C9B0-9C1BA366C4F9}"/>
              </a:ext>
            </a:extLst>
          </p:cNvPr>
          <p:cNvSpPr/>
          <p:nvPr/>
        </p:nvSpPr>
        <p:spPr>
          <a:xfrm>
            <a:off x="3589655" y="231140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41DEFB-0993-EAFD-1E76-6B0B00FD8114}"/>
              </a:ext>
            </a:extLst>
          </p:cNvPr>
          <p:cNvSpPr/>
          <p:nvPr/>
        </p:nvSpPr>
        <p:spPr>
          <a:xfrm>
            <a:off x="2383155" y="422529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4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061089-FF37-5475-58C0-72E22EBAB8CF}"/>
              </a:ext>
            </a:extLst>
          </p:cNvPr>
          <p:cNvSpPr/>
          <p:nvPr/>
        </p:nvSpPr>
        <p:spPr>
          <a:xfrm>
            <a:off x="3162300" y="422529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5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80FC92-A5D9-DC9C-CFBA-A09723009F19}"/>
              </a:ext>
            </a:extLst>
          </p:cNvPr>
          <p:cNvSpPr/>
          <p:nvPr/>
        </p:nvSpPr>
        <p:spPr>
          <a:xfrm>
            <a:off x="3435985" y="422529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6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49E635-909D-159C-C9D4-6C2BFFAC0A22}"/>
              </a:ext>
            </a:extLst>
          </p:cNvPr>
          <p:cNvSpPr/>
          <p:nvPr/>
        </p:nvSpPr>
        <p:spPr>
          <a:xfrm>
            <a:off x="1365885" y="470535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7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53F249-E47D-3852-EA0F-5664E58E7FF6}"/>
              </a:ext>
            </a:extLst>
          </p:cNvPr>
          <p:cNvSpPr/>
          <p:nvPr/>
        </p:nvSpPr>
        <p:spPr>
          <a:xfrm>
            <a:off x="2774950" y="487235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8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3F4D21-9183-9169-C9C0-74BD9A04D9E3}"/>
              </a:ext>
            </a:extLst>
          </p:cNvPr>
          <p:cNvSpPr/>
          <p:nvPr/>
        </p:nvSpPr>
        <p:spPr>
          <a:xfrm>
            <a:off x="3218180" y="5299075"/>
            <a:ext cx="356235" cy="322580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100" b="1" dirty="0"/>
              <a:t>10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8C23F8-384D-6E33-09A3-6496BACFDDA9}"/>
              </a:ext>
            </a:extLst>
          </p:cNvPr>
          <p:cNvSpPr/>
          <p:nvPr/>
        </p:nvSpPr>
        <p:spPr>
          <a:xfrm>
            <a:off x="8016875" y="475297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9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3FD99A6-2D1A-F246-562B-68EC7D9577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5" t="86738" r="37090" b="6514"/>
          <a:stretch/>
        </p:blipFill>
        <p:spPr>
          <a:xfrm>
            <a:off x="4255770" y="5702300"/>
            <a:ext cx="696595" cy="32258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D9A1B7-AD7C-4C5E-7015-764BFB9AEEDC}"/>
              </a:ext>
            </a:extLst>
          </p:cNvPr>
          <p:cNvSpPr/>
          <p:nvPr/>
        </p:nvSpPr>
        <p:spPr>
          <a:xfrm>
            <a:off x="7839075" y="5310505"/>
            <a:ext cx="356235" cy="322580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100" b="1" dirty="0"/>
              <a:t>11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EE5831-AF06-CCE9-3EC7-2D1AA463F3A3}"/>
              </a:ext>
            </a:extLst>
          </p:cNvPr>
          <p:cNvSpPr/>
          <p:nvPr/>
        </p:nvSpPr>
        <p:spPr>
          <a:xfrm>
            <a:off x="4425950" y="5418455"/>
            <a:ext cx="356235" cy="322580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100" b="1" dirty="0"/>
              <a:t>12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23FCE7-B4F8-9E6C-1959-CC1FD347F3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7" t="26864" r="55113" b="68122"/>
          <a:stretch/>
        </p:blipFill>
        <p:spPr>
          <a:xfrm>
            <a:off x="3319145" y="2520315"/>
            <a:ext cx="509905" cy="23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63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927480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전사 게시판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권한</a:t>
                      </a:r>
                      <a:r>
                        <a:rPr lang="en-US" altLang="ko-KR" sz="1100" b="1" dirty="0"/>
                        <a:t>] </a:t>
                      </a:r>
                      <a:r>
                        <a:rPr lang="ko-KR" altLang="en-US" sz="1100" b="1" dirty="0"/>
                        <a:t>전사 게시판 수정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권한</a:t>
                      </a:r>
                      <a:r>
                        <a:rPr lang="en-US" altLang="ko-KR" sz="1100" b="1" dirty="0"/>
                        <a:t>] </a:t>
                      </a:r>
                      <a:r>
                        <a:rPr lang="ko-KR" altLang="en-US" sz="1100" b="1" dirty="0"/>
                        <a:t>전사 게시판 수정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976104"/>
              </p:ext>
            </p:extLst>
          </p:nvPr>
        </p:nvGraphicFramePr>
        <p:xfrm>
          <a:off x="8512043" y="0"/>
          <a:ext cx="3679958" cy="3259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 수정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게시글 상세로 되돌아간다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673548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게시글의 수정 버튼을 누르면 이동하는 수정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236345"/>
            <a:ext cx="8496935" cy="47796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91285" y="163004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68520" y="522287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99C220-64CF-32D8-C9B0-9C1BA366C4F9}"/>
              </a:ext>
            </a:extLst>
          </p:cNvPr>
          <p:cNvSpPr/>
          <p:nvPr/>
        </p:nvSpPr>
        <p:spPr>
          <a:xfrm>
            <a:off x="5089525" y="523367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49970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023588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전사 게시판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권한</a:t>
                      </a:r>
                      <a:r>
                        <a:rPr lang="en-US" altLang="ko-KR" sz="1100" b="1" dirty="0"/>
                        <a:t>] </a:t>
                      </a:r>
                      <a:r>
                        <a:rPr lang="ko-KR" altLang="en-US" sz="1100" b="1" dirty="0"/>
                        <a:t>전사 게시판 삭제 </a:t>
                      </a:r>
                      <a:r>
                        <a:rPr lang="ko-KR" altLang="en-US" sz="1100" b="1" dirty="0" err="1"/>
                        <a:t>확인창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권한</a:t>
                      </a:r>
                      <a:r>
                        <a:rPr lang="en-US" altLang="ko-KR" sz="1100" b="1" dirty="0"/>
                        <a:t>] </a:t>
                      </a:r>
                      <a:r>
                        <a:rPr lang="ko-KR" altLang="en-US" sz="1100" b="1" dirty="0"/>
                        <a:t>전사 게시판 삭제 </a:t>
                      </a:r>
                      <a:r>
                        <a:rPr lang="ko-KR" altLang="en-US" sz="1100" b="1" dirty="0" err="1"/>
                        <a:t>확인창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777483"/>
              </p:ext>
            </p:extLst>
          </p:nvPr>
        </p:nvGraphicFramePr>
        <p:xfrm>
          <a:off x="8512043" y="0"/>
          <a:ext cx="3679958" cy="2864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게시글 상세로 되돌아간다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673548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상세에서 삭제 버튼을 누르면 나타나는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236345"/>
            <a:ext cx="8496935" cy="47796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90315" y="350647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255770" y="350647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96116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103540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전사 게시판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댓글 삭제 </a:t>
                      </a:r>
                      <a:r>
                        <a:rPr lang="ko-KR" altLang="en-US" sz="1100" b="1" dirty="0" err="1"/>
                        <a:t>확인창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댓글 삭제 </a:t>
                      </a:r>
                      <a:r>
                        <a:rPr lang="ko-KR" altLang="en-US" sz="1100" b="1" dirty="0" err="1"/>
                        <a:t>확인창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65963"/>
              </p:ext>
            </p:extLst>
          </p:nvPr>
        </p:nvGraphicFramePr>
        <p:xfrm>
          <a:off x="8512043" y="0"/>
          <a:ext cx="3679958" cy="2864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게시글 상세로 되돌아간다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673548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댓글의 삭제 버튼을 누르면 나타나는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236345"/>
            <a:ext cx="8496935" cy="47796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90975" y="405384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457065" y="405384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71934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87027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전사 게시판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댓글 </a:t>
                      </a:r>
                      <a:r>
                        <a:rPr lang="ko-KR" altLang="en-US" sz="1100" b="1" dirty="0" err="1"/>
                        <a:t>알림창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댓글 </a:t>
                      </a:r>
                      <a:r>
                        <a:rPr lang="ko-KR" altLang="en-US" sz="1100" b="1" dirty="0" err="1"/>
                        <a:t>알림창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447189"/>
              </p:ext>
            </p:extLst>
          </p:nvPr>
        </p:nvGraphicFramePr>
        <p:xfrm>
          <a:off x="8512043" y="0"/>
          <a:ext cx="3679958" cy="2864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알림내용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출력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닫기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673548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게시글이나 댓글에 댓글이 달리면 뜨는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236345"/>
            <a:ext cx="8496935" cy="47796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457315" y="193040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913370" y="288798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329848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174584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부서 게시판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부서 게시판 목록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부서 게시판 목록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200938"/>
              </p:ext>
            </p:extLst>
          </p:nvPr>
        </p:nvGraphicFramePr>
        <p:xfrm>
          <a:off x="8512043" y="0"/>
          <a:ext cx="3679958" cy="3259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 목록 출력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글쓰기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 상세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8348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 게시판 목록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사용자의 부서 게시판으로 연결되며 글쓰기가 가능하다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236345"/>
            <a:ext cx="8496935" cy="47796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91285" y="163004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579360" y="574357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E939BF-19C1-54AD-9D50-FDB32EB338F0}"/>
              </a:ext>
            </a:extLst>
          </p:cNvPr>
          <p:cNvSpPr/>
          <p:nvPr/>
        </p:nvSpPr>
        <p:spPr>
          <a:xfrm>
            <a:off x="3042285" y="235267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59582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367564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전사 게시판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Path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관리자</a:t>
                      </a:r>
                      <a:r>
                        <a:rPr lang="en-US" altLang="ko-KR" sz="1100" b="1" dirty="0"/>
                        <a:t>] </a:t>
                      </a:r>
                      <a:r>
                        <a:rPr lang="ko-KR" altLang="en-US" sz="1100" b="1" dirty="0"/>
                        <a:t>전사 게시판 카테고리 </a:t>
                      </a:r>
                      <a:r>
                        <a:rPr lang="ko-KR" altLang="en-US" sz="1100" b="1" dirty="0" err="1"/>
                        <a:t>추가창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관리자</a:t>
                      </a:r>
                      <a:r>
                        <a:rPr lang="en-US" altLang="ko-KR" sz="1100" b="1" dirty="0"/>
                        <a:t>] </a:t>
                      </a:r>
                      <a:r>
                        <a:rPr lang="ko-KR" altLang="en-US" sz="1100" b="1" dirty="0"/>
                        <a:t>전사 게시판 카테고리 </a:t>
                      </a:r>
                      <a:r>
                        <a:rPr lang="ko-KR" altLang="en-US" sz="1100" b="1" dirty="0" err="1"/>
                        <a:t>추가창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235785"/>
              </p:ext>
            </p:extLst>
          </p:nvPr>
        </p:nvGraphicFramePr>
        <p:xfrm>
          <a:off x="8512043" y="0"/>
          <a:ext cx="3679958" cy="3259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추가할 카테고리명 입력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추가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추가되지 않고 창이 사라진다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83483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옆 톱니바퀴 버튼을 클릭하면 나오는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추가창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236345"/>
            <a:ext cx="8496935" cy="47796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682875" y="259270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61565" y="302006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E939BF-19C1-54AD-9D50-FDB32EB338F0}"/>
              </a:ext>
            </a:extLst>
          </p:cNvPr>
          <p:cNvSpPr/>
          <p:nvPr/>
        </p:nvSpPr>
        <p:spPr>
          <a:xfrm>
            <a:off x="2749550" y="302006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960032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535745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전사 게시판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관리자</a:t>
                      </a:r>
                      <a:r>
                        <a:rPr lang="en-US" altLang="ko-KR" sz="1100" b="1" dirty="0"/>
                        <a:t>] </a:t>
                      </a:r>
                      <a:r>
                        <a:rPr lang="ko-KR" altLang="en-US" sz="1100" b="1" dirty="0"/>
                        <a:t>전사 게시판 카테고리 </a:t>
                      </a:r>
                      <a:r>
                        <a:rPr lang="ko-KR" altLang="en-US" sz="1100" b="1" dirty="0" err="1"/>
                        <a:t>수정창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관리자</a:t>
                      </a:r>
                      <a:r>
                        <a:rPr lang="en-US" altLang="ko-KR" sz="1100" b="1" dirty="0"/>
                        <a:t>] </a:t>
                      </a:r>
                      <a:r>
                        <a:rPr lang="ko-KR" altLang="en-US" sz="1100" b="1" dirty="0"/>
                        <a:t>전사 게시판 카테고리 </a:t>
                      </a:r>
                      <a:r>
                        <a:rPr lang="ko-KR" altLang="en-US" sz="1100" b="1" dirty="0" err="1"/>
                        <a:t>수정창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752119"/>
              </p:ext>
            </p:extLst>
          </p:nvPr>
        </p:nvGraphicFramePr>
        <p:xfrm>
          <a:off x="8512043" y="0"/>
          <a:ext cx="3679958" cy="4049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카테고리 수정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수정할 카테고리명 입력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834834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344327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수정되지 않고 창이 사라진다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01837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카테고리 옆 톱니바퀴 버튼을 클릭하면 나오는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236345"/>
            <a:ext cx="8496935" cy="47796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682875" y="259270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10435" y="298640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E939BF-19C1-54AD-9D50-FDB32EB338F0}"/>
              </a:ext>
            </a:extLst>
          </p:cNvPr>
          <p:cNvSpPr/>
          <p:nvPr/>
        </p:nvSpPr>
        <p:spPr>
          <a:xfrm>
            <a:off x="2616200" y="298640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4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8E5972-EFEF-2E3F-2CAC-697CA54F310A}"/>
              </a:ext>
            </a:extLst>
          </p:cNvPr>
          <p:cNvSpPr/>
          <p:nvPr/>
        </p:nvSpPr>
        <p:spPr>
          <a:xfrm>
            <a:off x="3014980" y="298767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5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97441C-22F0-7868-A864-5FB523A6F3CE}"/>
              </a:ext>
            </a:extLst>
          </p:cNvPr>
          <p:cNvSpPr/>
          <p:nvPr/>
        </p:nvSpPr>
        <p:spPr>
          <a:xfrm>
            <a:off x="1338580" y="264096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56138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3" descr="C:/Users/PC-20/AppData/Roaming/PolarisOffice/ETemp/18376_12974480/fImage3086851508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235"/>
            <a:ext cx="8512175" cy="4788535"/>
          </a:xfrm>
          <a:prstGeom prst="rect">
            <a:avLst/>
          </a:prstGeom>
          <a:noFill/>
        </p:spPr>
      </p:pic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016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정보 불일치시 비동기방식으로 안내문구 노출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90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정보 불일치시 비동기방식으로 안내문구 노출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84656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로그인 화면 불일치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로그인 화면 불일치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/>
          <p:cNvSpPr>
            <a:spLocks/>
          </p:cNvSpPr>
          <p:nvPr/>
        </p:nvSpPr>
        <p:spPr>
          <a:xfrm>
            <a:off x="7834630" y="3865245"/>
            <a:ext cx="320675" cy="3124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</p:spTree>
    <p:extLst>
      <p:ext uri="{BB962C8B-B14F-4D97-AF65-F5344CB8AC3E}">
        <p14:creationId xmlns:p14="http://schemas.microsoft.com/office/powerpoint/2010/main" val="17185941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429608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전사 게시판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관리자</a:t>
                      </a:r>
                      <a:r>
                        <a:rPr lang="en-US" altLang="ko-KR" sz="1100" b="1" dirty="0"/>
                        <a:t>] </a:t>
                      </a:r>
                      <a:r>
                        <a:rPr lang="ko-KR" altLang="en-US" sz="1100" b="1" dirty="0"/>
                        <a:t>전사 게시판 상세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1100" b="1" dirty="0"/>
                        <a:t>[</a:t>
                      </a:r>
                      <a:r>
                        <a:rPr lang="ko-KR" altLang="en-US" sz="1100" b="1" dirty="0"/>
                        <a:t>관리자</a:t>
                      </a:r>
                      <a:r>
                        <a:rPr lang="en-US" altLang="ko-KR" sz="1100" b="1" dirty="0"/>
                        <a:t>] </a:t>
                      </a:r>
                      <a:r>
                        <a:rPr lang="ko-KR" altLang="en-US" sz="1100" b="1" dirty="0"/>
                        <a:t>전사 게시판 상세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402019"/>
              </p:ext>
            </p:extLst>
          </p:nvPr>
        </p:nvGraphicFramePr>
        <p:xfrm>
          <a:off x="8512043" y="0"/>
          <a:ext cx="3679958" cy="2864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게시물 삭제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 삭제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모든 글에 대해 삭제 버튼이 나타나고 사용 가능하다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버튼을 누르면 삭제 확인창이 나타난다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236345"/>
            <a:ext cx="8496935" cy="47796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06750" y="422021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97441C-22F0-7868-A864-5FB523A6F3CE}"/>
              </a:ext>
            </a:extLst>
          </p:cNvPr>
          <p:cNvSpPr/>
          <p:nvPr/>
        </p:nvSpPr>
        <p:spPr>
          <a:xfrm>
            <a:off x="3360420" y="232029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761129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923148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메신저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메신저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메신저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211922"/>
              </p:ext>
            </p:extLst>
          </p:nvPr>
        </p:nvGraphicFramePr>
        <p:xfrm>
          <a:off x="8512043" y="1"/>
          <a:ext cx="3679958" cy="6487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010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49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상태표시램프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49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메세지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49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메신저 설정 변경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34840"/>
                  </a:ext>
                </a:extLst>
              </a:tr>
              <a:tr h="35549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 검색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802492"/>
                  </a:ext>
                </a:extLst>
              </a:tr>
              <a:tr h="35549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최근 채팅 목록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019265"/>
                  </a:ext>
                </a:extLst>
              </a:tr>
              <a:tr h="35549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 화면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688820"/>
                  </a:ext>
                </a:extLst>
              </a:tr>
              <a:tr h="35549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이모티콘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184505"/>
                  </a:ext>
                </a:extLst>
              </a:tr>
              <a:tr h="35549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메시지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입력창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450262"/>
                  </a:ext>
                </a:extLst>
              </a:tr>
              <a:tr h="35549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 첨부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913290"/>
                  </a:ext>
                </a:extLst>
              </a:tr>
              <a:tr h="35549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첨부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672809"/>
                  </a:ext>
                </a:extLst>
              </a:tr>
              <a:tr h="35549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최근 주고받은 미디어 영역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982457"/>
                  </a:ext>
                </a:extLst>
              </a:tr>
              <a:tr h="35549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최근 주고받은 파일 영역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90834"/>
                  </a:ext>
                </a:extLst>
              </a:tr>
              <a:tr h="35549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미디어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더보기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374115"/>
                  </a:ext>
                </a:extLst>
              </a:tr>
              <a:tr h="373879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36483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메신저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상태 표시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메세지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최근 채팅 목록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최근 주고 받은 사진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최근 주고받은 파일들을 출력한다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236345"/>
            <a:ext cx="8496935" cy="47796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88465" y="160147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97441C-22F0-7868-A864-5FB523A6F3CE}"/>
              </a:ext>
            </a:extLst>
          </p:cNvPr>
          <p:cNvSpPr/>
          <p:nvPr/>
        </p:nvSpPr>
        <p:spPr>
          <a:xfrm>
            <a:off x="532765" y="169100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CEB5A2-9D62-9EB9-A4A6-19BC6A84D415}"/>
              </a:ext>
            </a:extLst>
          </p:cNvPr>
          <p:cNvSpPr/>
          <p:nvPr/>
        </p:nvSpPr>
        <p:spPr>
          <a:xfrm>
            <a:off x="2002155" y="160210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F41171-5FEC-1A97-547C-AEE307F4F580}"/>
              </a:ext>
            </a:extLst>
          </p:cNvPr>
          <p:cNvSpPr/>
          <p:nvPr/>
        </p:nvSpPr>
        <p:spPr>
          <a:xfrm>
            <a:off x="1431925" y="210629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4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786903-EE80-8E4B-5EDA-406F232F7DB7}"/>
              </a:ext>
            </a:extLst>
          </p:cNvPr>
          <p:cNvSpPr/>
          <p:nvPr/>
        </p:nvSpPr>
        <p:spPr>
          <a:xfrm>
            <a:off x="1192530" y="251333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5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CB63AE-EFD8-E7C8-1799-A86039D57B3C}"/>
              </a:ext>
            </a:extLst>
          </p:cNvPr>
          <p:cNvSpPr/>
          <p:nvPr/>
        </p:nvSpPr>
        <p:spPr>
          <a:xfrm>
            <a:off x="3825240" y="183705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6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5F1A13-03BF-074A-27AD-161B93328981}"/>
              </a:ext>
            </a:extLst>
          </p:cNvPr>
          <p:cNvSpPr/>
          <p:nvPr/>
        </p:nvSpPr>
        <p:spPr>
          <a:xfrm>
            <a:off x="3306445" y="571436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8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08E063-B553-2400-59DF-5CC3BD727029}"/>
              </a:ext>
            </a:extLst>
          </p:cNvPr>
          <p:cNvSpPr/>
          <p:nvPr/>
        </p:nvSpPr>
        <p:spPr>
          <a:xfrm>
            <a:off x="6062345" y="554355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9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C61F61-2D14-8F56-A8E6-F539ED66156D}"/>
              </a:ext>
            </a:extLst>
          </p:cNvPr>
          <p:cNvSpPr/>
          <p:nvPr/>
        </p:nvSpPr>
        <p:spPr>
          <a:xfrm>
            <a:off x="2372995" y="550164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7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D2B1C8-9C6C-1FF1-6066-D81644FE9D0F}"/>
              </a:ext>
            </a:extLst>
          </p:cNvPr>
          <p:cNvSpPr/>
          <p:nvPr/>
        </p:nvSpPr>
        <p:spPr>
          <a:xfrm>
            <a:off x="6317615" y="5463540"/>
            <a:ext cx="351790" cy="316230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/>
              <a:t>10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EFB0E6-8A5B-D994-6DC7-15A1F89DDB8A}"/>
              </a:ext>
            </a:extLst>
          </p:cNvPr>
          <p:cNvSpPr/>
          <p:nvPr/>
        </p:nvSpPr>
        <p:spPr>
          <a:xfrm>
            <a:off x="7367270" y="2118360"/>
            <a:ext cx="351790" cy="316230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/>
              <a:t>11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E0F1BD-12B5-28DA-711B-B203CFBBCC3F}"/>
              </a:ext>
            </a:extLst>
          </p:cNvPr>
          <p:cNvSpPr/>
          <p:nvPr/>
        </p:nvSpPr>
        <p:spPr>
          <a:xfrm>
            <a:off x="7310120" y="3354705"/>
            <a:ext cx="351790" cy="316230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/>
              <a:t>12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DEBEE2-1A08-EC4C-060B-E36E355E8B0B}"/>
              </a:ext>
            </a:extLst>
          </p:cNvPr>
          <p:cNvSpPr/>
          <p:nvPr/>
        </p:nvSpPr>
        <p:spPr>
          <a:xfrm>
            <a:off x="7790815" y="1734185"/>
            <a:ext cx="351790" cy="316230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8448928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795750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메신저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메신저 설정 변경 메뉴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메신저 설정 변경 메뉴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50325"/>
              </p:ext>
            </p:extLst>
          </p:nvPr>
        </p:nvGraphicFramePr>
        <p:xfrm>
          <a:off x="8512043" y="0"/>
          <a:ext cx="3679958" cy="2469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메신저 설정 변경 메뉴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메신저 설정 변경 버튼을 누르면 나타나는 설정 변경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메뉴창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236345"/>
            <a:ext cx="8496935" cy="47796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297441C-22F0-7868-A864-5FB523A6F3CE}"/>
              </a:ext>
            </a:extLst>
          </p:cNvPr>
          <p:cNvSpPr/>
          <p:nvPr/>
        </p:nvSpPr>
        <p:spPr>
          <a:xfrm>
            <a:off x="2227580" y="169100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208065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848946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메신저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메신저 접속 상태 </a:t>
                      </a:r>
                      <a:r>
                        <a:rPr lang="ko-KR" altLang="en-US" sz="1100" b="1" dirty="0" err="1"/>
                        <a:t>변경창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메신저 접속 상태 </a:t>
                      </a:r>
                      <a:r>
                        <a:rPr lang="ko-KR" altLang="en-US" sz="1100" b="1" dirty="0" err="1"/>
                        <a:t>변경창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866470"/>
              </p:ext>
            </p:extLst>
          </p:nvPr>
        </p:nvGraphicFramePr>
        <p:xfrm>
          <a:off x="8512043" y="0"/>
          <a:ext cx="3679958" cy="2469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메신저 접속 상태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변경창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접속 상태 변경 메뉴를 누르면 나타나는 접속 상태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변경창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접속중으로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설정하면 초록색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자리비움으로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설정하면 노란색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부재중으로 설정하면 주황색으로 상태표시램프 색이 변경된다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236345"/>
            <a:ext cx="8496935" cy="47796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297441C-22F0-7868-A864-5FB523A6F3CE}"/>
              </a:ext>
            </a:extLst>
          </p:cNvPr>
          <p:cNvSpPr/>
          <p:nvPr/>
        </p:nvSpPr>
        <p:spPr>
          <a:xfrm>
            <a:off x="2227580" y="169100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646028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013792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메신저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메신저 </a:t>
                      </a:r>
                      <a:r>
                        <a:rPr lang="ko-KR" altLang="en-US" sz="1100" b="1" dirty="0" err="1"/>
                        <a:t>상태메세지</a:t>
                      </a:r>
                      <a:r>
                        <a:rPr lang="ko-KR" altLang="en-US" sz="1100" b="1" dirty="0"/>
                        <a:t> </a:t>
                      </a:r>
                      <a:r>
                        <a:rPr lang="ko-KR" altLang="en-US" sz="1100" b="1" dirty="0" err="1"/>
                        <a:t>변경창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메신저 </a:t>
                      </a:r>
                      <a:r>
                        <a:rPr lang="ko-KR" altLang="en-US" sz="1100" b="1" dirty="0" err="1"/>
                        <a:t>상태메세지</a:t>
                      </a:r>
                      <a:r>
                        <a:rPr lang="ko-KR" altLang="en-US" sz="1100" b="1" dirty="0"/>
                        <a:t> </a:t>
                      </a:r>
                      <a:r>
                        <a:rPr lang="ko-KR" altLang="en-US" sz="1100" b="1" dirty="0" err="1"/>
                        <a:t>변경창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862477"/>
              </p:ext>
            </p:extLst>
          </p:nvPr>
        </p:nvGraphicFramePr>
        <p:xfrm>
          <a:off x="8512043" y="0"/>
          <a:ext cx="3679958" cy="2864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메신저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상태메세지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변경 입력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46985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상태메세지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변경 메뉴를 누르면 나타나는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상태메세지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변경창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변경할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상태메세지를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입력하고 등록을 누르면 변경된다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236345"/>
            <a:ext cx="8496935" cy="47796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297441C-22F0-7868-A864-5FB523A6F3CE}"/>
              </a:ext>
            </a:extLst>
          </p:cNvPr>
          <p:cNvSpPr/>
          <p:nvPr/>
        </p:nvSpPr>
        <p:spPr>
          <a:xfrm>
            <a:off x="2173605" y="163957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45C6F1-800D-5E91-9771-E2D79A8F40F3}"/>
              </a:ext>
            </a:extLst>
          </p:cNvPr>
          <p:cNvSpPr/>
          <p:nvPr/>
        </p:nvSpPr>
        <p:spPr>
          <a:xfrm>
            <a:off x="1988185" y="222948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466996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623231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메신저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미디어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/>
                        <a:t>파일 </a:t>
                      </a:r>
                      <a:r>
                        <a:rPr lang="ko-KR" altLang="en-US" sz="1100" b="1" dirty="0" err="1"/>
                        <a:t>더보기</a:t>
                      </a:r>
                      <a:r>
                        <a:rPr lang="ko-KR" altLang="en-US" sz="1100" b="1" dirty="0"/>
                        <a:t> 메뉴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미디어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/>
                        <a:t>파일 </a:t>
                      </a:r>
                      <a:r>
                        <a:rPr lang="ko-KR" altLang="en-US" sz="1100" b="1" dirty="0" err="1"/>
                        <a:t>더보기</a:t>
                      </a:r>
                      <a:r>
                        <a:rPr lang="ko-KR" altLang="en-US" sz="1100" b="1" dirty="0"/>
                        <a:t> 메뉴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952645"/>
              </p:ext>
            </p:extLst>
          </p:nvPr>
        </p:nvGraphicFramePr>
        <p:xfrm>
          <a:off x="8512043" y="0"/>
          <a:ext cx="3679958" cy="2469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미디어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파일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더보기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메뉴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미디어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파일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더보기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버튼을 누르면 나타나는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메뉴창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236345"/>
            <a:ext cx="8496935" cy="47796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297441C-22F0-7868-A864-5FB523A6F3CE}"/>
              </a:ext>
            </a:extLst>
          </p:cNvPr>
          <p:cNvSpPr/>
          <p:nvPr/>
        </p:nvSpPr>
        <p:spPr>
          <a:xfrm>
            <a:off x="7106285" y="165481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962846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주소록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전체 주소록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전체 주소록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21603"/>
              </p:ext>
            </p:extLst>
          </p:nvPr>
        </p:nvGraphicFramePr>
        <p:xfrm>
          <a:off x="8512043" y="1"/>
          <a:ext cx="3679958" cy="6843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010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49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 추가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49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 주소록 추가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047363"/>
                  </a:ext>
                </a:extLst>
              </a:tr>
              <a:tr h="35549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주소록 출력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984661"/>
                  </a:ext>
                </a:extLst>
              </a:tr>
              <a:tr h="35549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 빠른 등록 입력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263485"/>
                  </a:ext>
                </a:extLst>
              </a:tr>
              <a:tr h="35549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체크한 연락처 즐겨찾기 추가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06169"/>
                  </a:ext>
                </a:extLst>
              </a:tr>
              <a:tr h="35549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체크한 연락처 공유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467711"/>
                  </a:ext>
                </a:extLst>
              </a:tr>
              <a:tr h="35549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체크한 연락처 삭제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034393"/>
                  </a:ext>
                </a:extLst>
              </a:tr>
              <a:tr h="35549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체크한 연락처 복사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029013"/>
                  </a:ext>
                </a:extLst>
              </a:tr>
              <a:tr h="35549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 빠른 등록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352721"/>
                  </a:ext>
                </a:extLst>
              </a:tr>
              <a:tr h="35549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검색창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537860"/>
                  </a:ext>
                </a:extLst>
              </a:tr>
              <a:tr h="35549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상세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294296"/>
                  </a:ext>
                </a:extLst>
              </a:tr>
              <a:tr h="35549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057584"/>
                  </a:ext>
                </a:extLst>
              </a:tr>
              <a:tr h="35549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초성 별 조회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81792"/>
                  </a:ext>
                </a:extLst>
              </a:tr>
              <a:tr h="355498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 수정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83049"/>
                  </a:ext>
                </a:extLst>
              </a:tr>
              <a:tr h="373879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36483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주소록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휴대폰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회사전화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메모를 출력한다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 추가 버튼을 누르면 연락처 추가 페이지로 이동한다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236345"/>
            <a:ext cx="8496935" cy="47796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297441C-22F0-7868-A864-5FB523A6F3CE}"/>
              </a:ext>
            </a:extLst>
          </p:cNvPr>
          <p:cNvSpPr/>
          <p:nvPr/>
        </p:nvSpPr>
        <p:spPr>
          <a:xfrm>
            <a:off x="520700" y="192722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C8149B-D217-277F-F9E6-2878995D812D}"/>
              </a:ext>
            </a:extLst>
          </p:cNvPr>
          <p:cNvSpPr/>
          <p:nvPr/>
        </p:nvSpPr>
        <p:spPr>
          <a:xfrm>
            <a:off x="1553845" y="311594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3CE54E-04C4-2E9B-8BFF-EFD68BABBE07}"/>
              </a:ext>
            </a:extLst>
          </p:cNvPr>
          <p:cNvSpPr/>
          <p:nvPr/>
        </p:nvSpPr>
        <p:spPr>
          <a:xfrm>
            <a:off x="1793875" y="176530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4E9796-CDB8-0A22-081C-B088A3BA18FC}"/>
              </a:ext>
            </a:extLst>
          </p:cNvPr>
          <p:cNvSpPr/>
          <p:nvPr/>
        </p:nvSpPr>
        <p:spPr>
          <a:xfrm>
            <a:off x="1553845" y="219202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4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A7FDC0-399F-65BF-731E-E5BB18B96CEA}"/>
              </a:ext>
            </a:extLst>
          </p:cNvPr>
          <p:cNvSpPr/>
          <p:nvPr/>
        </p:nvSpPr>
        <p:spPr>
          <a:xfrm>
            <a:off x="2299335" y="200533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5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57C2FD-A977-F27E-B4D2-3069929E40FE}"/>
              </a:ext>
            </a:extLst>
          </p:cNvPr>
          <p:cNvSpPr/>
          <p:nvPr/>
        </p:nvSpPr>
        <p:spPr>
          <a:xfrm>
            <a:off x="2708910" y="202755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6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90C1B8-AD43-B458-6B3C-85222E2A9E90}"/>
              </a:ext>
            </a:extLst>
          </p:cNvPr>
          <p:cNvSpPr/>
          <p:nvPr/>
        </p:nvSpPr>
        <p:spPr>
          <a:xfrm>
            <a:off x="3044825" y="203009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7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E1BF6D-7BD7-03C0-7601-A1778B389435}"/>
              </a:ext>
            </a:extLst>
          </p:cNvPr>
          <p:cNvSpPr/>
          <p:nvPr/>
        </p:nvSpPr>
        <p:spPr>
          <a:xfrm>
            <a:off x="3454400" y="202946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8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E60BCD-E632-5EC1-C3F7-B9832746B659}"/>
              </a:ext>
            </a:extLst>
          </p:cNvPr>
          <p:cNvSpPr/>
          <p:nvPr/>
        </p:nvSpPr>
        <p:spPr>
          <a:xfrm>
            <a:off x="4077970" y="220281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9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C1DAA2-1B23-07EB-C03C-A2AD5801F605}"/>
              </a:ext>
            </a:extLst>
          </p:cNvPr>
          <p:cNvSpPr/>
          <p:nvPr/>
        </p:nvSpPr>
        <p:spPr>
          <a:xfrm>
            <a:off x="6803390" y="1756410"/>
            <a:ext cx="342265" cy="273050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/>
              <a:t>10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18E325-A24E-82F1-B25E-F27744D219F9}"/>
              </a:ext>
            </a:extLst>
          </p:cNvPr>
          <p:cNvSpPr/>
          <p:nvPr/>
        </p:nvSpPr>
        <p:spPr>
          <a:xfrm>
            <a:off x="7818755" y="2497455"/>
            <a:ext cx="360680" cy="239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70435E-21DB-C912-3F47-071F6B31755F}"/>
              </a:ext>
            </a:extLst>
          </p:cNvPr>
          <p:cNvSpPr/>
          <p:nvPr/>
        </p:nvSpPr>
        <p:spPr>
          <a:xfrm>
            <a:off x="7230745" y="1747520"/>
            <a:ext cx="342265" cy="273050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/>
              <a:t>11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04C472-E637-7D54-8644-EE0795207175}"/>
              </a:ext>
            </a:extLst>
          </p:cNvPr>
          <p:cNvSpPr/>
          <p:nvPr/>
        </p:nvSpPr>
        <p:spPr>
          <a:xfrm>
            <a:off x="4441190" y="5106035"/>
            <a:ext cx="342265" cy="273050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/>
              <a:t>12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14039A-BAA0-A265-6B8E-D2EAC9B2746D}"/>
              </a:ext>
            </a:extLst>
          </p:cNvPr>
          <p:cNvSpPr/>
          <p:nvPr/>
        </p:nvSpPr>
        <p:spPr>
          <a:xfrm>
            <a:off x="1451610" y="2552700"/>
            <a:ext cx="342265" cy="273050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/>
              <a:t>13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8307DA2-FFDA-3880-3DA7-AC578E722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65" y="2790825"/>
            <a:ext cx="180975" cy="17399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311C80-3EAF-180A-1F15-0C1353AD96A9}"/>
              </a:ext>
            </a:extLst>
          </p:cNvPr>
          <p:cNvSpPr/>
          <p:nvPr/>
        </p:nvSpPr>
        <p:spPr>
          <a:xfrm>
            <a:off x="1064260" y="2497455"/>
            <a:ext cx="342265" cy="273050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5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779890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430338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주소록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연락처 주소록 추가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연락처 주소록 추가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858085"/>
              </p:ext>
            </p:extLst>
          </p:nvPr>
        </p:nvGraphicFramePr>
        <p:xfrm>
          <a:off x="8512043" y="0"/>
          <a:ext cx="3679958" cy="3259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 명 입력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04736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98466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 주소록 추가 버튼을 눌렀을 때 나타나는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236345"/>
            <a:ext cx="8496935" cy="47796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297441C-22F0-7868-A864-5FB523A6F3CE}"/>
              </a:ext>
            </a:extLst>
          </p:cNvPr>
          <p:cNvSpPr/>
          <p:nvPr/>
        </p:nvSpPr>
        <p:spPr>
          <a:xfrm>
            <a:off x="193675" y="305625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3DB2F2-D212-346F-4C01-E22258F10438}"/>
              </a:ext>
            </a:extLst>
          </p:cNvPr>
          <p:cNvSpPr/>
          <p:nvPr/>
        </p:nvSpPr>
        <p:spPr>
          <a:xfrm>
            <a:off x="1456690" y="287591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652F88-C52A-5316-5367-319CF0AE3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65" y="2790825"/>
            <a:ext cx="180975" cy="17399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D6D4AFB-3D57-6E08-6257-866387F91ED0}"/>
              </a:ext>
            </a:extLst>
          </p:cNvPr>
          <p:cNvSpPr/>
          <p:nvPr/>
        </p:nvSpPr>
        <p:spPr>
          <a:xfrm>
            <a:off x="1202055" y="287591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775511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631977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주소록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연락처 주소록 </a:t>
                      </a:r>
                      <a:r>
                        <a:rPr lang="ko-KR" altLang="en-US" sz="1100" b="1" dirty="0" err="1"/>
                        <a:t>수정창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연락처 주소록 </a:t>
                      </a:r>
                      <a:r>
                        <a:rPr lang="ko-KR" altLang="en-US" sz="1100" b="1" dirty="0" err="1"/>
                        <a:t>수정창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542737"/>
              </p:ext>
            </p:extLst>
          </p:nvPr>
        </p:nvGraphicFramePr>
        <p:xfrm>
          <a:off x="8512043" y="0"/>
          <a:ext cx="3679958" cy="4444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 수정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변경할 주소록 선택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04736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변경할 이름 입력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98466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변경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26348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06169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취소버튼을  누르면 창이 사라진다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46771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 수정 버튼을 누르면 나타나는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변경할 주소록을 선택하고 이름을 입력하여 변경 버튼을 누르면 수정되고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버튼을 누르면 목록에서 삭제된다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236345"/>
            <a:ext cx="8496935" cy="477964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D6D4AFB-3D57-6E08-6257-866387F91ED0}"/>
              </a:ext>
            </a:extLst>
          </p:cNvPr>
          <p:cNvSpPr/>
          <p:nvPr/>
        </p:nvSpPr>
        <p:spPr>
          <a:xfrm>
            <a:off x="1387475" y="330898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3DB2F2-D212-346F-4C01-E22258F10438}"/>
              </a:ext>
            </a:extLst>
          </p:cNvPr>
          <p:cNvSpPr/>
          <p:nvPr/>
        </p:nvSpPr>
        <p:spPr>
          <a:xfrm>
            <a:off x="1387475" y="354901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EBF6C6-9BAA-329F-16B9-F18BB9FA0315}"/>
              </a:ext>
            </a:extLst>
          </p:cNvPr>
          <p:cNvSpPr/>
          <p:nvPr/>
        </p:nvSpPr>
        <p:spPr>
          <a:xfrm>
            <a:off x="2689225" y="366839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0D767E-A2EE-6863-B4BE-DC943980A8E9}"/>
              </a:ext>
            </a:extLst>
          </p:cNvPr>
          <p:cNvSpPr/>
          <p:nvPr/>
        </p:nvSpPr>
        <p:spPr>
          <a:xfrm>
            <a:off x="3168650" y="366839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4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EF261A-2199-28D6-F09B-55E08DA7D778}"/>
              </a:ext>
            </a:extLst>
          </p:cNvPr>
          <p:cNvSpPr/>
          <p:nvPr/>
        </p:nvSpPr>
        <p:spPr>
          <a:xfrm>
            <a:off x="3595370" y="366839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390454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277095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주소록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검색 상세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검색 상세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328344"/>
              </p:ext>
            </p:extLst>
          </p:nvPr>
        </p:nvGraphicFramePr>
        <p:xfrm>
          <a:off x="8512043" y="0"/>
          <a:ext cx="3679958" cy="5234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내용 입력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04736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창이 닫힌다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98466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263485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06169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46771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03439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02901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조건을 설정하여 검색하는 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 입력하고 검색하면 조건에 맞는 연락처가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236345"/>
            <a:ext cx="8496935" cy="47796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297441C-22F0-7868-A864-5FB523A6F3CE}"/>
              </a:ext>
            </a:extLst>
          </p:cNvPr>
          <p:cNvSpPr/>
          <p:nvPr/>
        </p:nvSpPr>
        <p:spPr>
          <a:xfrm>
            <a:off x="5975985" y="209105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58B615-6E21-C1FA-0209-C011D9860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65" y="2790825"/>
            <a:ext cx="180975" cy="17399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2ABC45A-C0AB-F93F-73B1-15425CBCE9DF}"/>
              </a:ext>
            </a:extLst>
          </p:cNvPr>
          <p:cNvSpPr/>
          <p:nvPr/>
        </p:nvSpPr>
        <p:spPr>
          <a:xfrm>
            <a:off x="7932420" y="372872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50238B-E93C-6099-1B6F-9676D3470F29}"/>
              </a:ext>
            </a:extLst>
          </p:cNvPr>
          <p:cNvSpPr/>
          <p:nvPr/>
        </p:nvSpPr>
        <p:spPr>
          <a:xfrm>
            <a:off x="8189595" y="372872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23917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4" descr="C:/Users/PC-20/AppData/Roaming/PolarisOffice/ETemp/18376_12974480/fImage3619361558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235"/>
            <a:ext cx="8512175" cy="4788535"/>
          </a:xfrm>
          <a:prstGeom prst="rect">
            <a:avLst/>
          </a:prstGeom>
          <a:noFill/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339540"/>
              </p:ext>
            </p:extLst>
          </p:nvPr>
        </p:nvGraphicFramePr>
        <p:xfrm>
          <a:off x="8512175" y="0"/>
          <a:ext cx="3679825" cy="5224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284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86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실시간 알림을 확인할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8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실시간 현재 날씨를 확인할 수 있다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8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일정을 조회할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8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실시간 뉴스를 확인할 수 있다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8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사내 공지 최신 글을 확인할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8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시설 및 비품 예약으로 바로 갈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2788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날짜를 볼 수 있다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716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메모를 확인할 수 있다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2716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프로젝트 업무 현황을 확인 할 수 있다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38792"/>
                  </a:ext>
                </a:extLst>
              </a:tr>
              <a:tr h="412716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207489"/>
                  </a:ext>
                </a:extLst>
              </a:tr>
              <a:tr h="442486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296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로그인시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나타나는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메인화면에서의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기능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128926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메인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메인화면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 err="1">
                          <a:solidFill>
                            <a:schemeClr val="tx1"/>
                          </a:solidFill>
                        </a:rPr>
                        <a:t>메인화면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/>
          <p:cNvSpPr>
            <a:spLocks/>
          </p:cNvSpPr>
          <p:nvPr/>
        </p:nvSpPr>
        <p:spPr>
          <a:xfrm>
            <a:off x="7350000" y="1549019"/>
            <a:ext cx="268011" cy="261112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76ED881F-1971-C68A-3E9F-B8AF828E4804}"/>
              </a:ext>
            </a:extLst>
          </p:cNvPr>
          <p:cNvSpPr>
            <a:spLocks/>
          </p:cNvSpPr>
          <p:nvPr/>
        </p:nvSpPr>
        <p:spPr>
          <a:xfrm>
            <a:off x="6991858" y="2481580"/>
            <a:ext cx="320675" cy="3124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F546717C-FBFB-79DE-FC72-F8A63EEA8DC6}"/>
              </a:ext>
            </a:extLst>
          </p:cNvPr>
          <p:cNvSpPr>
            <a:spLocks/>
          </p:cNvSpPr>
          <p:nvPr/>
        </p:nvSpPr>
        <p:spPr>
          <a:xfrm>
            <a:off x="7881620" y="2811462"/>
            <a:ext cx="320675" cy="3124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3</a:t>
            </a:r>
            <a:endParaRPr lang="ko-KR" altLang="en-US" sz="1500" b="1" dirty="0"/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F0D5374D-8655-385D-9991-98DC681FDACD}"/>
              </a:ext>
            </a:extLst>
          </p:cNvPr>
          <p:cNvSpPr>
            <a:spLocks/>
          </p:cNvSpPr>
          <p:nvPr/>
        </p:nvSpPr>
        <p:spPr>
          <a:xfrm>
            <a:off x="4803140" y="3703955"/>
            <a:ext cx="320675" cy="3124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4</a:t>
            </a: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1F8B57C1-30E7-EE99-B6CB-BB7811AF89E9}"/>
              </a:ext>
            </a:extLst>
          </p:cNvPr>
          <p:cNvSpPr>
            <a:spLocks/>
          </p:cNvSpPr>
          <p:nvPr/>
        </p:nvSpPr>
        <p:spPr>
          <a:xfrm>
            <a:off x="2242820" y="1678876"/>
            <a:ext cx="320675" cy="3124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5</a:t>
            </a:r>
          </a:p>
        </p:txBody>
      </p:sp>
      <p:sp>
        <p:nvSpPr>
          <p:cNvPr id="7" name="Rect 0">
            <a:extLst>
              <a:ext uri="{FF2B5EF4-FFF2-40B4-BE49-F238E27FC236}">
                <a16:creationId xmlns:a16="http://schemas.microsoft.com/office/drawing/2014/main" id="{0A2D78D7-65A7-010C-7441-33E39A8B0EA4}"/>
              </a:ext>
            </a:extLst>
          </p:cNvPr>
          <p:cNvSpPr>
            <a:spLocks/>
          </p:cNvSpPr>
          <p:nvPr/>
        </p:nvSpPr>
        <p:spPr>
          <a:xfrm>
            <a:off x="1188212" y="4659820"/>
            <a:ext cx="320675" cy="3124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6</a:t>
            </a: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894AB348-4DBA-D521-5FAD-9FB92D41857A}"/>
              </a:ext>
            </a:extLst>
          </p:cNvPr>
          <p:cNvSpPr>
            <a:spLocks/>
          </p:cNvSpPr>
          <p:nvPr/>
        </p:nvSpPr>
        <p:spPr>
          <a:xfrm>
            <a:off x="867537" y="3639502"/>
            <a:ext cx="320675" cy="3124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7</a:t>
            </a:r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F0DD63A1-3D3D-9703-E482-C35127411DE0}"/>
              </a:ext>
            </a:extLst>
          </p:cNvPr>
          <p:cNvSpPr>
            <a:spLocks/>
          </p:cNvSpPr>
          <p:nvPr/>
        </p:nvSpPr>
        <p:spPr>
          <a:xfrm>
            <a:off x="7752017" y="4398610"/>
            <a:ext cx="320675" cy="3124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8</a:t>
            </a:r>
            <a:endParaRPr lang="ko-KR" altLang="en-US" sz="1500" b="1" dirty="0"/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17A8EC69-449A-744E-0771-3096AEEBA4C4}"/>
              </a:ext>
            </a:extLst>
          </p:cNvPr>
          <p:cNvSpPr>
            <a:spLocks/>
          </p:cNvSpPr>
          <p:nvPr/>
        </p:nvSpPr>
        <p:spPr>
          <a:xfrm>
            <a:off x="5021834" y="1810131"/>
            <a:ext cx="320675" cy="3124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9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795930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184747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주소록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연락처 추가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연락처 추가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621592"/>
              </p:ext>
            </p:extLst>
          </p:nvPr>
        </p:nvGraphicFramePr>
        <p:xfrm>
          <a:off x="8512043" y="0"/>
          <a:ext cx="3679958" cy="3259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추가할 연락처 정보 입력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04736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98466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 추가 페이지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목록으로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되돌이간다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36345"/>
            <a:ext cx="8496935" cy="47796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297441C-22F0-7868-A864-5FB523A6F3CE}"/>
              </a:ext>
            </a:extLst>
          </p:cNvPr>
          <p:cNvSpPr/>
          <p:nvPr/>
        </p:nvSpPr>
        <p:spPr>
          <a:xfrm>
            <a:off x="1527810" y="158813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231682-A1A3-6DE0-CE42-8FE422350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65" y="2790825"/>
            <a:ext cx="180975" cy="17399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A2B608E-3588-488B-4A6D-308118497509}"/>
              </a:ext>
            </a:extLst>
          </p:cNvPr>
          <p:cNvSpPr/>
          <p:nvPr/>
        </p:nvSpPr>
        <p:spPr>
          <a:xfrm>
            <a:off x="4465320" y="511492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A67843-514B-9152-E34C-0FEB141027AF}"/>
              </a:ext>
            </a:extLst>
          </p:cNvPr>
          <p:cNvSpPr/>
          <p:nvPr/>
        </p:nvSpPr>
        <p:spPr>
          <a:xfrm>
            <a:off x="5039995" y="511492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D89575-C400-F137-75FB-B0E491533620}"/>
              </a:ext>
            </a:extLst>
          </p:cNvPr>
          <p:cNvSpPr/>
          <p:nvPr/>
        </p:nvSpPr>
        <p:spPr>
          <a:xfrm>
            <a:off x="4753610" y="5354955"/>
            <a:ext cx="286385" cy="239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7743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097092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주소록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연락처 </a:t>
                      </a:r>
                      <a:r>
                        <a:rPr lang="ko-KR" altLang="en-US" sz="1100" b="1" dirty="0" err="1"/>
                        <a:t>공유창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연락처 </a:t>
                      </a:r>
                      <a:r>
                        <a:rPr lang="ko-KR" altLang="en-US" sz="1100" b="1" dirty="0" err="1"/>
                        <a:t>공유창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573935"/>
              </p:ext>
            </p:extLst>
          </p:nvPr>
        </p:nvGraphicFramePr>
        <p:xfrm>
          <a:off x="8512043" y="0"/>
          <a:ext cx="3679958" cy="365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공유할 사원의 이름 입력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검색한 사원의 정보 출력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04736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공유하기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98466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카카오톡 공유하기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26348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연락처를 체크하고 공유 버튼을 누르면 나타나는 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 목록이 출력되면 해당 사원을 클릭하여 공유한다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카카오톡 공유하기 버튼을 누르면 카카오톡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로그인창이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뜬다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36345"/>
            <a:ext cx="8496935" cy="47796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297441C-22F0-7868-A864-5FB523A6F3CE}"/>
              </a:ext>
            </a:extLst>
          </p:cNvPr>
          <p:cNvSpPr/>
          <p:nvPr/>
        </p:nvSpPr>
        <p:spPr>
          <a:xfrm>
            <a:off x="2123440" y="2872105"/>
            <a:ext cx="239395" cy="24320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085D7B-155C-2D68-46A6-C66E3BD1AAB9}"/>
              </a:ext>
            </a:extLst>
          </p:cNvPr>
          <p:cNvSpPr/>
          <p:nvPr/>
        </p:nvSpPr>
        <p:spPr>
          <a:xfrm>
            <a:off x="2123440" y="3189605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9CC704-5F10-FC10-6EA3-2B63224460D7}"/>
              </a:ext>
            </a:extLst>
          </p:cNvPr>
          <p:cNvSpPr/>
          <p:nvPr/>
        </p:nvSpPr>
        <p:spPr>
          <a:xfrm>
            <a:off x="2242820" y="362585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3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3C2CA0-AC77-D1C8-72F8-F02253134B4A}"/>
              </a:ext>
            </a:extLst>
          </p:cNvPr>
          <p:cNvSpPr/>
          <p:nvPr/>
        </p:nvSpPr>
        <p:spPr>
          <a:xfrm>
            <a:off x="3343275" y="278765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837299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202311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주소록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연락처 삭제 </a:t>
                      </a:r>
                      <a:r>
                        <a:rPr lang="ko-KR" altLang="en-US" sz="1100" b="1" dirty="0" err="1"/>
                        <a:t>확인창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연락처 삭제 </a:t>
                      </a:r>
                      <a:r>
                        <a:rPr lang="ko-KR" altLang="en-US" sz="1100" b="1" dirty="0" err="1"/>
                        <a:t>확인창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766313"/>
              </p:ext>
            </p:extLst>
          </p:nvPr>
        </p:nvGraphicFramePr>
        <p:xfrm>
          <a:off x="8512043" y="0"/>
          <a:ext cx="3679958" cy="2864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버튼을 누르면 창이 사라진다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04736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버튼을 누르면 나타나는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36345"/>
            <a:ext cx="8496935" cy="47796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297441C-22F0-7868-A864-5FB523A6F3CE}"/>
              </a:ext>
            </a:extLst>
          </p:cNvPr>
          <p:cNvSpPr/>
          <p:nvPr/>
        </p:nvSpPr>
        <p:spPr>
          <a:xfrm>
            <a:off x="4136390" y="343535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0F81F5-D49B-A5B9-8371-B0E6F0998FF4}"/>
              </a:ext>
            </a:extLst>
          </p:cNvPr>
          <p:cNvSpPr/>
          <p:nvPr/>
        </p:nvSpPr>
        <p:spPr>
          <a:xfrm>
            <a:off x="4506595" y="343535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663743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203637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주소록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주소록 복사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주소록 복사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743894"/>
              </p:ext>
            </p:extLst>
          </p:nvPr>
        </p:nvGraphicFramePr>
        <p:xfrm>
          <a:off x="8512043" y="0"/>
          <a:ext cx="3679958" cy="2864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복사할 주소록 선택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04736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 복사 버튼을 누르면 나타나는 창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주소록을 선택하여 연락처를 복사한다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36345"/>
            <a:ext cx="8496935" cy="47796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297441C-22F0-7868-A864-5FB523A6F3CE}"/>
              </a:ext>
            </a:extLst>
          </p:cNvPr>
          <p:cNvSpPr/>
          <p:nvPr/>
        </p:nvSpPr>
        <p:spPr>
          <a:xfrm>
            <a:off x="2207260" y="350647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42B5CC-01A8-65FB-B479-1CE9EFEFA309}"/>
              </a:ext>
            </a:extLst>
          </p:cNvPr>
          <p:cNvSpPr/>
          <p:nvPr/>
        </p:nvSpPr>
        <p:spPr>
          <a:xfrm>
            <a:off x="3902710" y="397764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798913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724017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주소록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즐겨찾기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즐겨찾기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871328"/>
              </p:ext>
            </p:extLst>
          </p:nvPr>
        </p:nvGraphicFramePr>
        <p:xfrm>
          <a:off x="8512043" y="0"/>
          <a:ext cx="3679958" cy="2469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 연락처 목록 출력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 목록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추가한 연락처 목록이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236345"/>
            <a:ext cx="8496935" cy="47796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297441C-22F0-7868-A864-5FB523A6F3CE}"/>
              </a:ext>
            </a:extLst>
          </p:cNvPr>
          <p:cNvSpPr/>
          <p:nvPr/>
        </p:nvSpPr>
        <p:spPr>
          <a:xfrm>
            <a:off x="1611630" y="177419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84AF88-1246-3EF0-E473-0A59A75EB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65" y="2790825"/>
            <a:ext cx="180975" cy="17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650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239204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주소록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사내 주소록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사내 주소록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100564"/>
              </p:ext>
            </p:extLst>
          </p:nvPr>
        </p:nvGraphicFramePr>
        <p:xfrm>
          <a:off x="8512043" y="0"/>
          <a:ext cx="3679958" cy="2469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사내 주소록 출력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사내 주소록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사내 모든 사원의 주소록이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236345"/>
            <a:ext cx="8496935" cy="47796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297441C-22F0-7868-A864-5FB523A6F3CE}"/>
              </a:ext>
            </a:extLst>
          </p:cNvPr>
          <p:cNvSpPr/>
          <p:nvPr/>
        </p:nvSpPr>
        <p:spPr>
          <a:xfrm>
            <a:off x="1577975" y="177419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E0C17D-68D2-5504-26FD-266E71854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65" y="2790825"/>
            <a:ext cx="180975" cy="17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536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620765"/>
              </p:ext>
            </p:extLst>
          </p:nvPr>
        </p:nvGraphicFramePr>
        <p:xfrm>
          <a:off x="5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주소록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/>
                        <a:t>Screen</a:t>
                      </a:r>
                      <a:r>
                        <a:rPr lang="en-US" altLang="ko-KR" sz="1100" b="1" baseline="0"/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Date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2024.03.22.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Author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b="1" dirty="0"/>
                        <a:t>권예은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부서 주소록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 b="1"/>
                        <a:t>Description</a:t>
                      </a:r>
                      <a:endParaRPr lang="ko-KR" altLang="en-US" sz="1100" b="1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1100" b="1" dirty="0"/>
                        <a:t>부서 주소록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494338"/>
              </p:ext>
            </p:extLst>
          </p:nvPr>
        </p:nvGraphicFramePr>
        <p:xfrm>
          <a:off x="8512043" y="0"/>
          <a:ext cx="3679958" cy="2469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54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 주소록 출력</a:t>
                      </a: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 주소록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본인이 속한 부서의 주소록이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" y="1236345"/>
            <a:ext cx="8496935" cy="47796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297441C-22F0-7868-A864-5FB523A6F3CE}"/>
              </a:ext>
            </a:extLst>
          </p:cNvPr>
          <p:cNvSpPr/>
          <p:nvPr/>
        </p:nvSpPr>
        <p:spPr>
          <a:xfrm>
            <a:off x="1619885" y="1774190"/>
            <a:ext cx="239395" cy="239395"/>
          </a:xfrm>
          <a:prstGeom prst="rect">
            <a:avLst/>
          </a:prstGeom>
          <a:solidFill>
            <a:srgbClr val="AEBDC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/>
              <a:t>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02BA20-C3FC-B93F-676B-0ECBDEE0F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65" y="2790825"/>
            <a:ext cx="180975" cy="17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687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270341-24B7-1958-3088-E2F813D52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" y="1236345"/>
            <a:ext cx="8513445" cy="4789170"/>
          </a:xfrm>
          <a:prstGeom prst="rect">
            <a:avLst/>
          </a:prstGeom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메인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메인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233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칸반기반 일정 영역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칸반기반 할일 영역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칸반기반 진행중 영역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칸반기반 완료 영역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새프로젝트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참여하고 있는 내프로젝트 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1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프로젝트 메인화면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1617980" y="1899285"/>
            <a:ext cx="240030" cy="24003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11" name="도형 4"/>
          <p:cNvSpPr>
            <a:spLocks/>
          </p:cNvSpPr>
          <p:nvPr/>
        </p:nvSpPr>
        <p:spPr>
          <a:xfrm>
            <a:off x="3510280" y="1892935"/>
            <a:ext cx="240030" cy="24003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  <p:sp>
        <p:nvSpPr>
          <p:cNvPr id="12" name="도형 5"/>
          <p:cNvSpPr>
            <a:spLocks/>
          </p:cNvSpPr>
          <p:nvPr/>
        </p:nvSpPr>
        <p:spPr>
          <a:xfrm>
            <a:off x="5405120" y="1872615"/>
            <a:ext cx="240030" cy="24003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3</a:t>
            </a:r>
            <a:endParaRPr lang="ko-KR" altLang="en-US" sz="1500" b="1"/>
          </a:p>
        </p:txBody>
      </p:sp>
      <p:sp>
        <p:nvSpPr>
          <p:cNvPr id="13" name="도형 6"/>
          <p:cNvSpPr>
            <a:spLocks/>
          </p:cNvSpPr>
          <p:nvPr/>
        </p:nvSpPr>
        <p:spPr>
          <a:xfrm>
            <a:off x="7143750" y="1873250"/>
            <a:ext cx="240030" cy="24003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4</a:t>
            </a:r>
            <a:endParaRPr lang="ko-KR" altLang="en-US" sz="1500" b="1"/>
          </a:p>
        </p:txBody>
      </p:sp>
      <p:sp>
        <p:nvSpPr>
          <p:cNvPr id="16" name="도형 20"/>
          <p:cNvSpPr>
            <a:spLocks/>
          </p:cNvSpPr>
          <p:nvPr/>
        </p:nvSpPr>
        <p:spPr>
          <a:xfrm>
            <a:off x="887095" y="2063115"/>
            <a:ext cx="161290" cy="17716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 dirty="0"/>
              <a:t>6</a:t>
            </a:r>
            <a:endParaRPr lang="ko-KR" altLang="en-US" sz="1500" b="1" dirty="0"/>
          </a:p>
        </p:txBody>
      </p:sp>
      <p:sp>
        <p:nvSpPr>
          <p:cNvPr id="17" name="도형 23"/>
          <p:cNvSpPr>
            <a:spLocks/>
          </p:cNvSpPr>
          <p:nvPr/>
        </p:nvSpPr>
        <p:spPr>
          <a:xfrm>
            <a:off x="257810" y="1625600"/>
            <a:ext cx="161290" cy="17716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 dirty="0"/>
              <a:t>5</a:t>
            </a:r>
            <a:endParaRPr lang="ko-KR" altLang="en-US" sz="1500" b="1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" y="1238250"/>
            <a:ext cx="8521700" cy="479806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일감보기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일감보기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233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개발환경 구축완료 보고서 영역 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화면정의서 영역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1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 클릭시 간단한 프로젝트 상황이 노출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4181475" y="3429635"/>
            <a:ext cx="240030" cy="24003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5558155" y="2701925"/>
            <a:ext cx="240030" cy="24003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1238250"/>
            <a:ext cx="8514080" cy="4788535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일감더보기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일감더보기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233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더보기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 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1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더보기 버튼을 누르면 상세화면이 나오고 댓글 추가 수정 삭제 기능이 있다.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4292600" y="4251325"/>
            <a:ext cx="184785" cy="1739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  <p:sp>
        <p:nvSpPr>
          <p:cNvPr id="14" name="도형 12"/>
          <p:cNvSpPr>
            <a:spLocks/>
          </p:cNvSpPr>
          <p:nvPr/>
        </p:nvSpPr>
        <p:spPr>
          <a:xfrm>
            <a:off x="7951470" y="5442585"/>
            <a:ext cx="184785" cy="1739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  <p:sp>
        <p:nvSpPr>
          <p:cNvPr id="15" name="도형 13"/>
          <p:cNvSpPr>
            <a:spLocks/>
          </p:cNvSpPr>
          <p:nvPr/>
        </p:nvSpPr>
        <p:spPr>
          <a:xfrm>
            <a:off x="7759065" y="5742940"/>
            <a:ext cx="184785" cy="1739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3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7167DBCB-06C1-3F34-221B-B5C732504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" y="1236345"/>
            <a:ext cx="8512000" cy="4788000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434431"/>
              </p:ext>
            </p:extLst>
          </p:nvPr>
        </p:nvGraphicFramePr>
        <p:xfrm>
          <a:off x="8512175" y="-1"/>
          <a:ext cx="3679825" cy="528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076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24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 아이콘 클릭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174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트리형식의 조직도를 조회 할 수 있다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174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직위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직책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전화 별로 검색할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174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 버튼을 클릭해 구성원에게 메일을 보낼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174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 추가를 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174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구성원과 채팅을 시작할 수 있다</a:t>
                      </a:r>
                      <a:r>
                        <a:rPr lang="en-US" altLang="ko-KR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977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894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0894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38792"/>
                  </a:ext>
                </a:extLst>
              </a:tr>
              <a:tr h="451254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7555">
                <a:tc gridSpan="2"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0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메인화면에서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조직도 아이콘을 클릭해서 나타나는 조직도 화면에서 검색을 할 수 있고 사내 구성원에게 메일을 보낼 수 있으며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 추가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채팅을 할 수 있다</a:t>
                      </a:r>
                      <a:r>
                        <a:rPr lang="en-US" altLang="ko-KR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endParaRPr lang="ko-KR" altLang="en-US" sz="10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291884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메인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 err="1">
                          <a:solidFill>
                            <a:schemeClr val="tx1"/>
                          </a:solidFill>
                        </a:rPr>
                        <a:t>메인화면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 조직도 조회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 err="1">
                          <a:solidFill>
                            <a:schemeClr val="tx1"/>
                          </a:solidFill>
                        </a:rPr>
                        <a:t>메인화면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 조직도 조회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/>
          <p:cNvSpPr>
            <a:spLocks/>
          </p:cNvSpPr>
          <p:nvPr/>
        </p:nvSpPr>
        <p:spPr>
          <a:xfrm>
            <a:off x="175" y="5360543"/>
            <a:ext cx="268011" cy="261112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2E9E48E0-C4B0-CBCB-501B-E631107994AB}"/>
              </a:ext>
            </a:extLst>
          </p:cNvPr>
          <p:cNvSpPr>
            <a:spLocks/>
          </p:cNvSpPr>
          <p:nvPr/>
        </p:nvSpPr>
        <p:spPr>
          <a:xfrm>
            <a:off x="249370" y="2894076"/>
            <a:ext cx="268011" cy="261112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  <p:sp>
        <p:nvSpPr>
          <p:cNvPr id="17" name="Rect 0">
            <a:extLst>
              <a:ext uri="{FF2B5EF4-FFF2-40B4-BE49-F238E27FC236}">
                <a16:creationId xmlns:a16="http://schemas.microsoft.com/office/drawing/2014/main" id="{4D99D115-C55C-AB06-190D-A0D57C1B9710}"/>
              </a:ext>
            </a:extLst>
          </p:cNvPr>
          <p:cNvSpPr>
            <a:spLocks/>
          </p:cNvSpPr>
          <p:nvPr/>
        </p:nvSpPr>
        <p:spPr>
          <a:xfrm>
            <a:off x="1440969" y="3155188"/>
            <a:ext cx="268011" cy="261112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3</a:t>
            </a:r>
            <a:endParaRPr lang="ko-KR" altLang="en-US" sz="1500" b="1" dirty="0"/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B515B7E2-3FCB-EB0C-692A-E2FD177ABA3A}"/>
              </a:ext>
            </a:extLst>
          </p:cNvPr>
          <p:cNvSpPr>
            <a:spLocks/>
          </p:cNvSpPr>
          <p:nvPr/>
        </p:nvSpPr>
        <p:spPr>
          <a:xfrm>
            <a:off x="1470101" y="5005767"/>
            <a:ext cx="209745" cy="20434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4</a:t>
            </a:r>
            <a:endParaRPr lang="ko-KR" altLang="en-US" sz="1500" b="1" dirty="0"/>
          </a:p>
        </p:txBody>
      </p:sp>
      <p:sp>
        <p:nvSpPr>
          <p:cNvPr id="19" name="Rect 0">
            <a:extLst>
              <a:ext uri="{FF2B5EF4-FFF2-40B4-BE49-F238E27FC236}">
                <a16:creationId xmlns:a16="http://schemas.microsoft.com/office/drawing/2014/main" id="{F33686B1-5704-F92B-9F89-6506E06D3A2A}"/>
              </a:ext>
            </a:extLst>
          </p:cNvPr>
          <p:cNvSpPr>
            <a:spLocks/>
          </p:cNvSpPr>
          <p:nvPr/>
        </p:nvSpPr>
        <p:spPr>
          <a:xfrm>
            <a:off x="1708980" y="5005766"/>
            <a:ext cx="209745" cy="20434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5</a:t>
            </a:r>
            <a:endParaRPr lang="ko-KR" altLang="en-US" sz="1500" b="1" dirty="0"/>
          </a:p>
        </p:txBody>
      </p:sp>
      <p:sp>
        <p:nvSpPr>
          <p:cNvPr id="20" name="Rect 0">
            <a:extLst>
              <a:ext uri="{FF2B5EF4-FFF2-40B4-BE49-F238E27FC236}">
                <a16:creationId xmlns:a16="http://schemas.microsoft.com/office/drawing/2014/main" id="{D6F74EEB-037D-86A9-CE24-26FA8928F1C6}"/>
              </a:ext>
            </a:extLst>
          </p:cNvPr>
          <p:cNvSpPr>
            <a:spLocks/>
          </p:cNvSpPr>
          <p:nvPr/>
        </p:nvSpPr>
        <p:spPr>
          <a:xfrm>
            <a:off x="1947859" y="5005767"/>
            <a:ext cx="209745" cy="20434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 dirty="0"/>
              <a:t>6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6218733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1238250"/>
            <a:ext cx="8514080" cy="478790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새 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새 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233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 프로젝트 +버튼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생성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프로젝트 명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1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프로젝트 명 작성 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새프로젝트 생성및 취소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846455" y="1774825"/>
            <a:ext cx="184785" cy="1739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1396365" y="4940300"/>
            <a:ext cx="184785" cy="1739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  <p:sp>
        <p:nvSpPr>
          <p:cNvPr id="15" name="Rect 0"/>
          <p:cNvSpPr>
            <a:spLocks/>
          </p:cNvSpPr>
          <p:nvPr/>
        </p:nvSpPr>
        <p:spPr>
          <a:xfrm>
            <a:off x="2226310" y="4946015"/>
            <a:ext cx="184785" cy="1739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3</a:t>
            </a:r>
            <a:endParaRPr lang="ko-KR" altLang="en-US" sz="1500" b="1"/>
          </a:p>
        </p:txBody>
      </p:sp>
      <p:sp>
        <p:nvSpPr>
          <p:cNvPr id="17" name="도형 24"/>
          <p:cNvSpPr>
            <a:spLocks/>
          </p:cNvSpPr>
          <p:nvPr/>
        </p:nvSpPr>
        <p:spPr>
          <a:xfrm>
            <a:off x="3533140" y="2158365"/>
            <a:ext cx="184785" cy="1739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4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0"/>
            <a:ext cx="8512810" cy="478917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새 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새 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233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시작일 박스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전달 이동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다음달 이동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1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일자 선택시 달력이 나오고 월별 이동이 가능하다.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4162425" y="2406650"/>
            <a:ext cx="184785" cy="1739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4903470" y="1831975"/>
            <a:ext cx="184785" cy="1739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  <p:sp>
        <p:nvSpPr>
          <p:cNvPr id="15" name="Rect 0"/>
          <p:cNvSpPr>
            <a:spLocks/>
          </p:cNvSpPr>
          <p:nvPr/>
        </p:nvSpPr>
        <p:spPr>
          <a:xfrm>
            <a:off x="5248275" y="1837690"/>
            <a:ext cx="184785" cy="1739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3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235"/>
            <a:ext cx="8521700" cy="479806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인원 추가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인원 추가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322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참여인원 박스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인원 추가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 프로필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17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참여 인원 선택시 인원추가가 가능한 탭이 나오고 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추가 버튼 클릭시 인원추가가 가능하다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4015105" y="2752725"/>
            <a:ext cx="184785" cy="1739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6003290" y="1875155"/>
            <a:ext cx="184785" cy="1739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  <p:sp>
        <p:nvSpPr>
          <p:cNvPr id="15" name="Rect 0"/>
          <p:cNvSpPr>
            <a:spLocks/>
          </p:cNvSpPr>
          <p:nvPr/>
        </p:nvSpPr>
        <p:spPr>
          <a:xfrm>
            <a:off x="5248275" y="1837690"/>
            <a:ext cx="184785" cy="1739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3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2060"/>
            <a:ext cx="8512810" cy="478917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인원 추가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인원 추가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322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인원 추가시 사원에 대한 간단한 정보가 등록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추가한 사원은 추가 되어있다고 알림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 기반 부서별로 사원 추가가 가능하다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17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부서별로 참여 인원선택 가능하며 추가시 간단한 사원 정보가 노출되고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추가 한 사원은 추가되어있다고 알림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4015105" y="2709545"/>
            <a:ext cx="184785" cy="1739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6098540" y="2706370"/>
            <a:ext cx="184785" cy="1739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  <p:sp>
        <p:nvSpPr>
          <p:cNvPr id="17" name="도형 18"/>
          <p:cNvSpPr>
            <a:spLocks/>
          </p:cNvSpPr>
          <p:nvPr/>
        </p:nvSpPr>
        <p:spPr>
          <a:xfrm>
            <a:off x="5217795" y="2535555"/>
            <a:ext cx="184785" cy="1739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3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" y="1238250"/>
            <a:ext cx="8515350" cy="6191885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홈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홈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464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내프로젝트의 프로젝트명 클릭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홈 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업무 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간트차트 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캘린더 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업무일지 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업무상태 그래프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업무기한 그래프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673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프로젝트 명 클릭시 보여지는 홈화면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854710" y="2155190"/>
            <a:ext cx="184785" cy="1739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1344930" y="1978660"/>
            <a:ext cx="184785" cy="1739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  <p:sp>
        <p:nvSpPr>
          <p:cNvPr id="17" name="Rect 0"/>
          <p:cNvSpPr>
            <a:spLocks/>
          </p:cNvSpPr>
          <p:nvPr/>
        </p:nvSpPr>
        <p:spPr>
          <a:xfrm>
            <a:off x="1840230" y="1981835"/>
            <a:ext cx="184785" cy="1739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3</a:t>
            </a:r>
            <a:endParaRPr lang="ko-KR" altLang="en-US" sz="1500" b="1"/>
          </a:p>
        </p:txBody>
      </p:sp>
      <p:sp>
        <p:nvSpPr>
          <p:cNvPr id="20" name="도형 27"/>
          <p:cNvSpPr>
            <a:spLocks/>
          </p:cNvSpPr>
          <p:nvPr/>
        </p:nvSpPr>
        <p:spPr>
          <a:xfrm>
            <a:off x="2546350" y="4558030"/>
            <a:ext cx="184785" cy="1739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8</a:t>
            </a:r>
            <a:endParaRPr lang="ko-KR" altLang="en-US" sz="1500" b="1"/>
          </a:p>
        </p:txBody>
      </p:sp>
      <p:sp>
        <p:nvSpPr>
          <p:cNvPr id="21" name="도형 28"/>
          <p:cNvSpPr>
            <a:spLocks/>
          </p:cNvSpPr>
          <p:nvPr/>
        </p:nvSpPr>
        <p:spPr>
          <a:xfrm>
            <a:off x="2540635" y="2473960"/>
            <a:ext cx="184785" cy="1739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7</a:t>
            </a:r>
            <a:endParaRPr lang="ko-KR" altLang="en-US" sz="1500" b="1"/>
          </a:p>
        </p:txBody>
      </p:sp>
      <p:sp>
        <p:nvSpPr>
          <p:cNvPr id="22" name="도형 29"/>
          <p:cNvSpPr>
            <a:spLocks/>
          </p:cNvSpPr>
          <p:nvPr/>
        </p:nvSpPr>
        <p:spPr>
          <a:xfrm>
            <a:off x="3460750" y="1983105"/>
            <a:ext cx="184785" cy="1739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6</a:t>
            </a:r>
            <a:endParaRPr lang="ko-KR" altLang="en-US" sz="1500" b="1"/>
          </a:p>
        </p:txBody>
      </p:sp>
      <p:sp>
        <p:nvSpPr>
          <p:cNvPr id="23" name="도형 30"/>
          <p:cNvSpPr>
            <a:spLocks/>
          </p:cNvSpPr>
          <p:nvPr/>
        </p:nvSpPr>
        <p:spPr>
          <a:xfrm>
            <a:off x="2943860" y="1985645"/>
            <a:ext cx="184785" cy="1739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5</a:t>
            </a:r>
            <a:endParaRPr lang="ko-KR" altLang="en-US" sz="1500" b="1"/>
          </a:p>
        </p:txBody>
      </p:sp>
      <p:sp>
        <p:nvSpPr>
          <p:cNvPr id="24" name="도형 31"/>
          <p:cNvSpPr>
            <a:spLocks/>
          </p:cNvSpPr>
          <p:nvPr/>
        </p:nvSpPr>
        <p:spPr>
          <a:xfrm>
            <a:off x="2357120" y="1979295"/>
            <a:ext cx="184785" cy="1739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4</a:t>
            </a:r>
            <a:endParaRPr lang="ko-KR" altLang="en-US" sz="1500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DEE605-F78D-124A-9748-42101C540CD2}"/>
              </a:ext>
            </a:extLst>
          </p:cNvPr>
          <p:cNvSpPr/>
          <p:nvPr/>
        </p:nvSpPr>
        <p:spPr>
          <a:xfrm>
            <a:off x="6709893" y="5151549"/>
            <a:ext cx="1712890" cy="1141096"/>
          </a:xfrm>
          <a:prstGeom prst="rect">
            <a:avLst/>
          </a:prstGeom>
          <a:solidFill>
            <a:srgbClr val="F2F4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4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1238250"/>
            <a:ext cx="8514080" cy="478790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업무 모두펼치기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업무 모두펼치기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451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업무탭 클릭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모두 펼치기 클릭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프로젝트 업무 탭 클릭 후 모두펼치기 를 선택했을떄 보여지는 화면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1962785" y="1904365"/>
            <a:ext cx="184785" cy="1739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  <p:sp>
        <p:nvSpPr>
          <p:cNvPr id="11" name="도형 42"/>
          <p:cNvSpPr>
            <a:spLocks/>
          </p:cNvSpPr>
          <p:nvPr/>
        </p:nvSpPr>
        <p:spPr>
          <a:xfrm>
            <a:off x="7480935" y="2062480"/>
            <a:ext cx="184785" cy="1739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4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0"/>
            <a:ext cx="8512810" cy="478028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업무 모두펼치기 해제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업무 모두펼치기 해제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451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모두펼치기 선택 해제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프로젝트 업무 탭 클릭 후 모두펼치기를 선택 해제했을떄 보여지는 화면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7313930" y="2138045"/>
            <a:ext cx="184785" cy="17399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4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0"/>
            <a:ext cx="8512810" cy="478917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선택해서 펼치기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선택해서 펼치기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451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펼치기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프로젝트 업무 탭 클릭 후 항목을  선택해서 펼치기를 선택 해제했을떄 보여지는 화면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1849755" y="2623820"/>
            <a:ext cx="133985" cy="12954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4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" y="1238250"/>
            <a:ext cx="8521700" cy="478917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업무 세부설정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업무 세부설정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451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설정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세부설정 on/off버튼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설정 버튼 클릭시 보여지는 모달창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8145145" y="2164715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  <p:sp>
        <p:nvSpPr>
          <p:cNvPr id="11" name="도형 47"/>
          <p:cNvSpPr>
            <a:spLocks/>
          </p:cNvSpPr>
          <p:nvPr/>
        </p:nvSpPr>
        <p:spPr>
          <a:xfrm>
            <a:off x="4752975" y="2634615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0"/>
            <a:ext cx="8512810" cy="478028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업무 세부설정 on/off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업무 세부설정 on/off업무 세부설정 on/off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451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설정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세부설정 on/off버튼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On/off버튼을 통해 필요한 항목만 조회가능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8145145" y="2164715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4752975" y="2634615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4" descr="C:/Users/PC-20/AppData/Roaming/PolarisOffice/ETemp/18376_12974480/fImage3603571516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663"/>
            <a:ext cx="8512175" cy="4788535"/>
          </a:xfrm>
          <a:prstGeom prst="rect">
            <a:avLst/>
          </a:prstGeom>
          <a:noFill/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698671"/>
              </p:ext>
            </p:extLst>
          </p:nvPr>
        </p:nvGraphicFramePr>
        <p:xfrm>
          <a:off x="8512175" y="0"/>
          <a:ext cx="3679825" cy="3756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프로필 사진 클릭시 보여지는 모달창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 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메일으로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이동하는 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메모로 이동하는 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로그아웃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0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내 마이페이지, </a:t>
                      </a:r>
                      <a:r>
                        <a:rPr lang="ko-KR" altLang="en-US" sz="80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메일,메모,로그아웃</a:t>
                      </a:r>
                      <a:r>
                        <a:rPr lang="ko-KR" altLang="en-US" sz="8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기능이 있다.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372988"/>
              </p:ext>
            </p:extLst>
          </p:nvPr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메인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마이페이지 모달창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</a:rPr>
                        <a:t>마이페이지 </a:t>
                      </a:r>
                      <a:r>
                        <a:rPr lang="ko-KR" altLang="en-US" sz="1100" b="1" i="0" kern="1200" dirty="0" err="1">
                          <a:solidFill>
                            <a:schemeClr val="tx1"/>
                          </a:solidFill>
                        </a:rPr>
                        <a:t>모달창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 0"/>
          <p:cNvSpPr>
            <a:spLocks/>
          </p:cNvSpPr>
          <p:nvPr/>
        </p:nvSpPr>
        <p:spPr>
          <a:xfrm>
            <a:off x="8192770" y="1616075"/>
            <a:ext cx="320675" cy="3124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  <p:sp>
        <p:nvSpPr>
          <p:cNvPr id="18" name="도형 8"/>
          <p:cNvSpPr>
            <a:spLocks/>
          </p:cNvSpPr>
          <p:nvPr/>
        </p:nvSpPr>
        <p:spPr>
          <a:xfrm>
            <a:off x="8192770" y="3288030"/>
            <a:ext cx="185420" cy="18859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4</a:t>
            </a:r>
            <a:endParaRPr lang="ko-KR" altLang="en-US" sz="1500" b="1"/>
          </a:p>
        </p:txBody>
      </p:sp>
      <p:sp>
        <p:nvSpPr>
          <p:cNvPr id="19" name="도형 9"/>
          <p:cNvSpPr>
            <a:spLocks/>
          </p:cNvSpPr>
          <p:nvPr/>
        </p:nvSpPr>
        <p:spPr>
          <a:xfrm>
            <a:off x="8192770" y="3637915"/>
            <a:ext cx="185420" cy="18859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5</a:t>
            </a:r>
            <a:endParaRPr lang="ko-KR" altLang="en-US" sz="1500" b="1"/>
          </a:p>
        </p:txBody>
      </p:sp>
      <p:sp>
        <p:nvSpPr>
          <p:cNvPr id="20" name="도형 10"/>
          <p:cNvSpPr>
            <a:spLocks/>
          </p:cNvSpPr>
          <p:nvPr/>
        </p:nvSpPr>
        <p:spPr>
          <a:xfrm>
            <a:off x="8192770" y="2921000"/>
            <a:ext cx="185420" cy="18859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3</a:t>
            </a:r>
            <a:endParaRPr lang="ko-KR" altLang="en-US" sz="1500" b="1"/>
          </a:p>
        </p:txBody>
      </p:sp>
      <p:sp>
        <p:nvSpPr>
          <p:cNvPr id="21" name="도형 11"/>
          <p:cNvSpPr>
            <a:spLocks/>
          </p:cNvSpPr>
          <p:nvPr/>
        </p:nvSpPr>
        <p:spPr>
          <a:xfrm>
            <a:off x="8192770" y="2571115"/>
            <a:ext cx="185420" cy="188595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</p:spTree>
    <p:extLst>
      <p:ext uri="{BB962C8B-B14F-4D97-AF65-F5344CB8AC3E}">
        <p14:creationId xmlns:p14="http://schemas.microsoft.com/office/powerpoint/2010/main" val="31628959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4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0"/>
            <a:ext cx="8503920" cy="478028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 상세화면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 상세화면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451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 상세화면 노출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On/off버튼을 통해 필요한 항목만 조회가능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2360930" y="3983355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4752975" y="2634615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6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" y="1238250"/>
            <a:ext cx="8521700" cy="479806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업무추가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업무추가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451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업무추가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제목입력란 입력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업무추가 버튼 클릭 후 제목입력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7954645" y="2225675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4752975" y="2634615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0"/>
            <a:ext cx="8521700" cy="479806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업무추가 담당자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업무추가 담당자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451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업무추가버튼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 영역 클릭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 선택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업무추가버튼을 누르고 담당자 영역클릭시 보여지는 화면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담당자를 선택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7747000" y="2225675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4198620" y="2929255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  <p:sp>
        <p:nvSpPr>
          <p:cNvPr id="13" name="도형 52"/>
          <p:cNvSpPr>
            <a:spLocks/>
          </p:cNvSpPr>
          <p:nvPr/>
        </p:nvSpPr>
        <p:spPr>
          <a:xfrm>
            <a:off x="5240020" y="4672330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4</a:t>
            </a:r>
            <a:endParaRPr lang="ko-KR" altLang="en-US" sz="1500" b="1"/>
          </a:p>
        </p:txBody>
      </p:sp>
      <p:sp>
        <p:nvSpPr>
          <p:cNvPr id="14" name="도형 54"/>
          <p:cNvSpPr>
            <a:spLocks/>
          </p:cNvSpPr>
          <p:nvPr/>
        </p:nvSpPr>
        <p:spPr>
          <a:xfrm>
            <a:off x="4203700" y="3427730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3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0"/>
            <a:ext cx="8512810" cy="478917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업무추가 시작일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업무추가 시작일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시작일 영역클릭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날짜 선택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시작일을 누르고 날짜를 선택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3789680" y="3091815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  <p:sp>
        <p:nvSpPr>
          <p:cNvPr id="13" name="도형 53"/>
          <p:cNvSpPr>
            <a:spLocks/>
          </p:cNvSpPr>
          <p:nvPr/>
        </p:nvSpPr>
        <p:spPr>
          <a:xfrm>
            <a:off x="3672840" y="4620260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5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0"/>
            <a:ext cx="8521700" cy="479806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업무추가 우선순위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업무추가 우선순위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우선순위 영역클릭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높음 보통 낮음 중 선택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우선순위를 누르고 옵션을 선택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3608070" y="3429635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3629660" y="3632835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5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0"/>
            <a:ext cx="8503920" cy="4772025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업무추가 중요도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업무추가 중요도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중요도 영역클릭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옵션 선택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중요도를 누르고 옵션을 선택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3660140" y="3559810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3672840" y="3875405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5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" y="1238250"/>
            <a:ext cx="8503920" cy="478028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업무추가 상위업무선택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업무추가 상위업무선택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상위업무선택 영역클릭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옵션 선택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상위업무를 누르고 옵션을 선택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3781425" y="3759200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3655695" y="4030980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ko-KR" sz="1500" b="1"/>
              <a:t>2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5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0"/>
            <a:ext cx="8512810" cy="478917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업무추가 상위업무선택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업무추가 상위업무선택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내용입력란에 내용작성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내용입력란에 내용입력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3954780" y="4079875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5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9045"/>
            <a:ext cx="8521700" cy="478917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업무추가 하위업무추가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업무추가 하위업무추가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하위업무 추가 버튼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하위업무추가버튼을 누르면 업무명 입력란이 나옴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3642995" y="4781550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6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0"/>
            <a:ext cx="8521700" cy="4798060"/>
          </a:xfrm>
          <a:prstGeom prst="rect">
            <a:avLst/>
          </a:prstGeom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8511540" cy="12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2024.03.2</a:t>
                      </a: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권예은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업무추가 하위업무추가 내용입력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AEBDC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</a:rPr>
                        <a:t>프로젝트 업무추가 하위업무추가 내용입력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내용입력</a:t>
                      </a: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marT="46355" marB="46355" anchor="ctr">
                    <a:solidFill>
                      <a:srgbClr val="AEBDC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468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내용입력란에 내용입력</a:t>
                      </a: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rgbClr val="D7DF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>
            <a:off x="3764280" y="4582160"/>
            <a:ext cx="125095" cy="121920"/>
          </a:xfrm>
          <a:prstGeom prst="rect">
            <a:avLst/>
          </a:prstGeom>
          <a:solidFill>
            <a:srgbClr val="AEBDCA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1500" b="1"/>
              <a:t>1</a:t>
            </a:r>
            <a:endParaRPr lang="ko-KR" altLang="en-US" sz="15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Pages>148</Pages>
  <Words>12315</Words>
  <Characters>0</Characters>
  <Application>Microsoft Office PowerPoint</Application>
  <DocSecurity>0</DocSecurity>
  <PresentationFormat>와이드스크린</PresentationFormat>
  <Lines>0</Lines>
  <Paragraphs>5506</Paragraphs>
  <Slides>236</Slides>
  <Notes>228</Notes>
  <HiddenSlides>15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236</vt:i4>
      </vt:variant>
    </vt:vector>
  </HeadingPairs>
  <TitlesOfParts>
    <vt:vector size="243" baseType="lpstr">
      <vt:lpstr>굴림</vt:lpstr>
      <vt:lpstr>맑은 고딕</vt:lpstr>
      <vt:lpstr>바탕</vt:lpstr>
      <vt:lpstr>Arial</vt:lpstr>
      <vt:lpstr>Consolas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PC-22</dc:creator>
  <cp:lastModifiedBy>YoungJoo Lee</cp:lastModifiedBy>
  <cp:revision>19</cp:revision>
  <dcterms:modified xsi:type="dcterms:W3CDTF">2024-03-28T14:23:54Z</dcterms:modified>
  <cp:version>9.104.216.52198</cp:version>
</cp:coreProperties>
</file>